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72" r:id="rId2"/>
    <p:sldId id="259" r:id="rId3"/>
    <p:sldId id="273" r:id="rId4"/>
    <p:sldId id="261" r:id="rId5"/>
    <p:sldId id="269" r:id="rId6"/>
    <p:sldId id="270" r:id="rId7"/>
    <p:sldId id="264" r:id="rId8"/>
    <p:sldId id="262" r:id="rId9"/>
    <p:sldId id="263" r:id="rId10"/>
    <p:sldId id="271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40" autoAdjust="0"/>
  </p:normalViewPr>
  <p:slideViewPr>
    <p:cSldViewPr>
      <p:cViewPr varScale="1">
        <p:scale>
          <a:sx n="110" d="100"/>
          <a:sy n="110" d="100"/>
        </p:scale>
        <p:origin x="10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3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13FC448-0320-4DCC-8072-711555AFD0AE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C16784A-09C3-476A-84CB-19677D4232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6531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6AD4-3663-4626-BB01-F401CA86B90C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8261-BB42-4199-8DCC-7E5C890211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670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86FFE7-780C-4E5E-8207-A7D29FCF1FDD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5AB9C3-C62F-4171-B825-6E9BD34A48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962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ADF92-CC90-4FBB-9ED6-AFF560B72911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007C7-7615-46E0-80AA-8CAF823F56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02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631C9DB-D572-4874-8DA9-D7D773E905D6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7ABDF5-E09E-4D62-8B0B-660027E7B3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711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008E7-447C-4EC0-BB0D-34195D59E838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026B0-2FDD-4FB7-804C-9034EADAAE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383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9722C-6547-4A17-9EFF-569E0585AAD8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0F029-1D97-4A7D-9657-2AEA7D6C1B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0510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D5658-7FCC-47C9-9D4B-ABD85830069C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0C69-BFDD-4456-8A2E-8806E31E2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157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A4E9A-D13D-40AC-9981-17D5061F52F5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4E63F-0C76-4F96-8F51-997928D0AA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233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035D2-0333-4E37-88D6-5B6514FA28D2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BE994-A37A-4488-A7D4-8E1F37CFB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598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24CC87-3D1E-42E7-81E9-D7C073B7E0D4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83FB2F-4216-4FF8-8958-61321133C5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430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EA378C1-2855-4BF1-B9AF-134DFBDB3CAF}" type="datetimeFigureOut">
              <a:rPr lang="ru-RU"/>
              <a:pPr>
                <a:defRPr/>
              </a:pPr>
              <a:t>21.01.2015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BDE2C0E3-5D41-4CB8-B5BE-CDF9977285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093" r:id="rId2"/>
    <p:sldLayoutId id="2147484101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102" r:id="rId9"/>
    <p:sldLayoutId id="2147484099" r:id="rId10"/>
    <p:sldLayoutId id="21474841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5CD2D"/>
        </a:buClr>
        <a:buSzPct val="80000"/>
        <a:buFont typeface="Wingdings 2" panose="05020102010507070707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5CD2D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5CD2D"/>
        </a:buClr>
        <a:buSzPct val="80000"/>
        <a:buFont typeface="Wingdings 2" panose="05020102010507070707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5CD2D"/>
        </a:buClr>
        <a:buSzPct val="70000"/>
        <a:buFont typeface="Wingdings" panose="05000000000000000000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e-BY" dirty="0" smtClean="0"/>
              <a:t>Мой любімы літаратурны герой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642938"/>
            <a:ext cx="7239000" cy="3571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0" y="357188"/>
            <a:ext cx="7715250" cy="609917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be-BY" dirty="0" smtClean="0"/>
              <a:t>   </a:t>
            </a:r>
            <a: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  <a:t>Прайшлі гады – змянілася жыццё.</a:t>
            </a:r>
            <a:b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be-BY" sz="28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  <a:t>    Усё ўжо іншым тут, вядома, стала.</a:t>
            </a:r>
            <a:b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  <a:t>    Але не дай, Радзіма, трапіць у забыццё</a:t>
            </a:r>
            <a:b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be-BY" sz="28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be-BY" sz="2800" b="1" i="1" dirty="0" smtClean="0">
                <a:solidFill>
                  <a:schemeClr val="bg2">
                    <a:lumMod val="25000"/>
                  </a:schemeClr>
                </a:solidFill>
              </a:rPr>
              <a:t>    Таму, хто для цябе зрабіў нямала. </a:t>
            </a:r>
            <a:r>
              <a:rPr lang="be-BY" b="1" i="1" dirty="0" smtClean="0">
                <a:solidFill>
                  <a:schemeClr val="bg2">
                    <a:lumMod val="25000"/>
                  </a:schemeClr>
                </a:solidFill>
              </a:rPr>
              <a:t>                         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ru-RU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</a:t>
            </a:r>
            <a:r>
              <a:rPr lang="be-BY" b="1" i="1" dirty="0" smtClean="0">
                <a:solidFill>
                  <a:schemeClr val="bg2">
                    <a:lumMod val="25000"/>
                  </a:schemeClr>
                </a:solidFill>
              </a:rPr>
              <a:t>М. Дубчанка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5364" name="Рисунок 3" descr="th_kaarspaar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929063"/>
            <a:ext cx="2071688" cy="251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3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63" y="2614613"/>
            <a:ext cx="5089525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436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000375"/>
            <a:ext cx="4106862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928934"/>
            <a:ext cx="7498080" cy="78581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e-BY" sz="4800" i="1" dirty="0" smtClean="0">
                <a:solidFill>
                  <a:srgbClr val="FFFF00"/>
                </a:solidFill>
              </a:rPr>
              <a:t>Васілька Глечык</a:t>
            </a:r>
            <a:endParaRPr lang="ru-RU" sz="4800" i="1" dirty="0">
              <a:solidFill>
                <a:srgbClr val="FFFF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50" y="500063"/>
            <a:ext cx="8648700" cy="2214562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en-US" sz="2800" b="1" dirty="0" smtClean="0"/>
              <a:t>  </a:t>
            </a:r>
            <a:r>
              <a:rPr lang="be-BY" sz="2800" b="1" dirty="0" smtClean="0">
                <a:solidFill>
                  <a:schemeClr val="bg2">
                    <a:lumMod val="25000"/>
                  </a:schemeClr>
                </a:solidFill>
              </a:rPr>
              <a:t>“Ён быў нясмелы і маўклівы хлопец, зважлівы да старэйшых і байчэйшых за яго, ніколі </a:t>
            </a:r>
            <a:r>
              <a:rPr lang="be-BY" sz="2800" dirty="0" smtClean="0">
                <a:solidFill>
                  <a:schemeClr val="bg2">
                    <a:lumMod val="25000"/>
                  </a:schemeClr>
                </a:solidFill>
              </a:rPr>
              <a:t>нікому</a:t>
            </a:r>
            <a:r>
              <a:rPr lang="be-BY" sz="2800" b="1" dirty="0" smtClean="0">
                <a:solidFill>
                  <a:schemeClr val="bg2">
                    <a:lumMod val="25000"/>
                  </a:schemeClr>
                </a:solidFill>
              </a:rPr>
              <a:t> не адкрываў сваіх пакут, усё слухаў другіх, думаючы, што ягонае гора – не гора”. 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72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Рисунок 5" descr="2mez78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49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Содержимое 3" descr="глечык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8875" y="928688"/>
            <a:ext cx="6454775" cy="50720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50113" cy="661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2" y="0"/>
            <a:ext cx="2643206" cy="664371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e-BY" sz="2800" b="0" dirty="0" smtClean="0">
                <a:solidFill>
                  <a:schemeClr val="bg2">
                    <a:lumMod val="50000"/>
                  </a:schemeClr>
                </a:solidFill>
              </a:rPr>
              <a:t>“Без крыўды, шчыра </a:t>
            </a:r>
            <a:br>
              <a:rPr lang="be-BY" sz="2800" b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be-BY" sz="2800" b="0" dirty="0" smtClean="0">
                <a:solidFill>
                  <a:schemeClr val="bg2">
                    <a:lumMod val="50000"/>
                  </a:schemeClr>
                </a:solidFill>
              </a:rPr>
              <a:t>зірнуў на камандзіра другі няўдака, на якога скардзіўся старшына, –  малады, са свежымі сумнымі вачыма радавы Глечык”.</a:t>
            </a:r>
            <a:endParaRPr lang="ru-RU" sz="28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220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e-BY" sz="4000" dirty="0" smtClean="0">
                <a:solidFill>
                  <a:schemeClr val="bg2">
                    <a:lumMod val="25000"/>
                  </a:schemeClr>
                </a:solidFill>
              </a:rPr>
              <a:t>Васілька  Глечык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Рисунок 8" descr="220px-WarKorea_B-29-kore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0"/>
            <a:ext cx="41433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428750"/>
            <a:ext cx="4357688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14375" y="1447800"/>
            <a:ext cx="7643813" cy="4800600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be-BY" sz="4000" b="1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be-BY" sz="4200" b="1" dirty="0" smtClean="0">
                <a:solidFill>
                  <a:srgbClr val="C00000"/>
                </a:solidFill>
              </a:rPr>
              <a:t>даваенны</a:t>
            </a:r>
            <a:r>
              <a:rPr lang="be-BY" sz="4000" b="1" dirty="0" smtClean="0">
                <a:solidFill>
                  <a:srgbClr val="C00000"/>
                </a:solidFill>
              </a:rPr>
              <a:t> час                  вайна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 2"/>
              <a:buNone/>
              <a:defRPr/>
            </a:pPr>
            <a:endParaRPr lang="be-BY" sz="4000" b="1" i="1" dirty="0" smtClean="0"/>
          </a:p>
          <a:p>
            <a:pPr marL="274320" indent="-274320" eaLnBrk="1" fontAlgn="t" hangingPunct="1">
              <a:spcAft>
                <a:spcPts val="0"/>
              </a:spcAft>
              <a:buFont typeface="Wingdings 2"/>
              <a:buNone/>
              <a:defRPr/>
            </a:pPr>
            <a:r>
              <a:rPr lang="be-BY" sz="4000" b="1" i="1" dirty="0" smtClean="0"/>
              <a:t>чулы                                     мужны</a:t>
            </a:r>
            <a:endParaRPr lang="ru-RU" sz="4000" b="1" i="1" dirty="0" smtClean="0"/>
          </a:p>
          <a:p>
            <a:pPr marL="274320" indent="-274320" eaLnBrk="1" fontAlgn="t" hangingPunct="1">
              <a:spcAft>
                <a:spcPts val="0"/>
              </a:spcAft>
              <a:buFont typeface="Wingdings 2"/>
              <a:buNone/>
              <a:defRPr/>
            </a:pPr>
            <a:r>
              <a:rPr lang="be-BY" sz="4000" b="1" i="1" dirty="0" smtClean="0"/>
              <a:t>душэўны                          негаваркі</a:t>
            </a:r>
            <a:endParaRPr lang="ru-RU" sz="4000" b="1" i="1" dirty="0" smtClean="0"/>
          </a:p>
          <a:p>
            <a:pPr marL="274320" indent="-274320" eaLnBrk="1" fontAlgn="t" hangingPunct="1">
              <a:spcAft>
                <a:spcPts val="0"/>
              </a:spcAft>
              <a:buFont typeface="Wingdings 2"/>
              <a:buNone/>
              <a:defRPr/>
            </a:pPr>
            <a:r>
              <a:rPr lang="be-BY" sz="4000" b="1" i="1" dirty="0" smtClean="0"/>
              <a:t>добразычлівы                 </a:t>
            </a:r>
            <a:r>
              <a:rPr lang="en-US" sz="4000" b="1" i="1" dirty="0" smtClean="0"/>
              <a:t> </a:t>
            </a:r>
            <a:r>
              <a:rPr lang="be-BY" sz="4000" b="1" i="1" dirty="0" smtClean="0"/>
              <a:t>спакойны</a:t>
            </a:r>
            <a:endParaRPr lang="ru-RU" sz="4000" b="1" i="1" dirty="0" smtClean="0"/>
          </a:p>
          <a:p>
            <a:pPr marL="274320" indent="-274320" eaLnBrk="1" fontAlgn="t" hangingPunct="1">
              <a:spcAft>
                <a:spcPts val="0"/>
              </a:spcAft>
              <a:buFont typeface="Wingdings 2"/>
              <a:buNone/>
              <a:defRPr/>
            </a:pPr>
            <a:r>
              <a:rPr lang="be-BY" sz="4000" b="1" i="1" dirty="0" smtClean="0"/>
              <a:t>злапамятны                    </a:t>
            </a:r>
            <a:r>
              <a:rPr lang="en-US" sz="4000" b="1" i="1" dirty="0" smtClean="0"/>
              <a:t>  </a:t>
            </a:r>
            <a:r>
              <a:rPr lang="be-BY" sz="4000" b="1" i="1" dirty="0" smtClean="0"/>
              <a:t>адказны</a:t>
            </a:r>
            <a:endParaRPr lang="ru-RU" sz="4000" b="1" i="1" dirty="0" smtClean="0"/>
          </a:p>
          <a:p>
            <a:pPr marL="274320" indent="-274320" eaLnBrk="1" fontAlgn="t" hangingPunct="1">
              <a:spcAft>
                <a:spcPts val="0"/>
              </a:spcAft>
              <a:buFont typeface="Wingdings 2"/>
              <a:buNone/>
              <a:defRPr/>
            </a:pPr>
            <a:r>
              <a:rPr lang="be-BY" sz="4000" b="1" i="1" dirty="0" smtClean="0"/>
              <a:t>працавіты                         </a:t>
            </a:r>
            <a:r>
              <a:rPr lang="en-US" sz="4000" b="1" i="1" dirty="0" smtClean="0"/>
              <a:t>  </a:t>
            </a:r>
            <a:r>
              <a:rPr lang="be-BY" sz="4000" b="1" i="1" dirty="0" smtClean="0"/>
              <a:t>герой</a:t>
            </a:r>
            <a:endParaRPr lang="ru-RU" sz="4000" b="1" i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hadowmanbyriv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0" y="857250"/>
            <a:ext cx="5214938" cy="52149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274638"/>
            <a:ext cx="5000660" cy="6369072"/>
          </a:xfrm>
        </p:spPr>
        <p:txBody>
          <a:bodyPr>
            <a:normAutofit fontScale="90000"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be-BY" sz="2400" dirty="0" smtClean="0"/>
              <a:t>     </a:t>
            </a:r>
            <a:r>
              <a:rPr lang="be-BY" sz="2700" dirty="0" smtClean="0"/>
              <a:t>“Васілька вучыўся ў школе, быў па матцы старанны, сумленны і зважлівы і да пятнаццаці год не ведаў, што такое сапраўднае гора.</a:t>
            </a:r>
            <a:br>
              <a:rPr lang="be-BY" sz="2700" dirty="0" smtClean="0"/>
            </a:br>
            <a:r>
              <a:rPr lang="be-BY" sz="2700" dirty="0" smtClean="0"/>
              <a:t/>
            </a:r>
            <a:br>
              <a:rPr lang="be-BY" sz="2700" dirty="0" smtClean="0"/>
            </a:br>
            <a:r>
              <a:rPr lang="be-BY" sz="2700" dirty="0" smtClean="0"/>
              <a:t>… а на зямлі, распластаўшыся ў гразі, ляжаў нерухомы бацька.</a:t>
            </a:r>
            <a:br>
              <a:rPr lang="be-BY" sz="2700" dirty="0" smtClean="0"/>
            </a:br>
            <a:r>
              <a:rPr lang="be-BY" sz="2700" dirty="0" smtClean="0"/>
              <a:t> </a:t>
            </a:r>
            <a:br>
              <a:rPr lang="be-BY" sz="2700" dirty="0" smtClean="0"/>
            </a:br>
            <a:r>
              <a:rPr lang="be-BY" sz="2700" dirty="0" smtClean="0"/>
              <a:t>І калі год назад маці прывяла да іх таго Кузьмічэнкава і сказала, што ён цяпер будзе іх бацькам, Васілька зразумеў, што тут яму жыць нельга...”</a:t>
            </a: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498080" cy="271464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e-BY" sz="2400" b="0" dirty="0" smtClean="0">
                <a:solidFill>
                  <a:schemeClr val="bg2">
                    <a:lumMod val="50000"/>
                  </a:schemeClr>
                </a:solidFill>
              </a:rPr>
              <a:t>“—Маці, адзіная мая дарагая матуля, – шаптаў у бяздонную цемру Глечык – ці даруеш ты мне маё непаслушэнства, мае дураслівыя выбрыкі? Чаму я такі быў дурны , не разумеў твайго сэрца, якое хацела свайго чалавечага шчасця, навошта пакінуў цябе – родную, адзіную маю?”</a:t>
            </a:r>
            <a:endParaRPr lang="ru-RU" sz="2400" b="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hhhhhhh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4563" y="3032125"/>
            <a:ext cx="4357687" cy="35671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11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e-BY" sz="2400" b="0" dirty="0" smtClean="0">
                <a:solidFill>
                  <a:schemeClr val="bg2">
                    <a:lumMod val="25000"/>
                  </a:schemeClr>
                </a:solidFill>
              </a:rPr>
              <a:t>“</a:t>
            </a:r>
            <a:r>
              <a:rPr lang="be-BY" sz="2400" b="0" dirty="0" smtClean="0">
                <a:solidFill>
                  <a:schemeClr val="bg2">
                    <a:lumMod val="50000"/>
                  </a:schemeClr>
                </a:solidFill>
              </a:rPr>
              <a:t>Скочыўшы з бруствера, Глечык схапіў адзіную сваю гранату, прыціснуўся спіной да дрыготкай сцяны траншэі і чакаў”. </a:t>
            </a:r>
            <a:endParaRPr lang="ru-RU" sz="2400" b="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20609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1500" y="2203450"/>
            <a:ext cx="5302250" cy="43386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207167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e-BY" sz="2400" b="0" dirty="0" smtClean="0">
                <a:solidFill>
                  <a:schemeClr val="bg2">
                    <a:lumMod val="50000"/>
                  </a:schemeClr>
                </a:solidFill>
              </a:rPr>
              <a:t>“А жыць так хацелася – хоць як-небудзь: у сцюжы, голадзе, страху, хоць у такім жудасным пекле, якім была вайна, - усё роўна хацелася жыць”.</a:t>
            </a:r>
            <a:endParaRPr lang="ru-RU" sz="2400" b="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bed46b8c1ae6c18c0269dc20172a83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0" y="2214563"/>
            <a:ext cx="5903913" cy="4429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25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201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Trebuchet MS</vt:lpstr>
      <vt:lpstr>Wingdings 2</vt:lpstr>
      <vt:lpstr>Wingdings</vt:lpstr>
      <vt:lpstr>Calibri</vt:lpstr>
      <vt:lpstr>Изящная</vt:lpstr>
      <vt:lpstr>Мой любімы літаратурны герой</vt:lpstr>
      <vt:lpstr>Васілька Глечык</vt:lpstr>
      <vt:lpstr>Презентация PowerPoint</vt:lpstr>
      <vt:lpstr>“Без крыўды, шчыра  зірнуў на камандзіра другі няўдака, на якога скардзіўся старшына, –  малады, са свежымі сумнымі вачыма радавы Глечык”.</vt:lpstr>
      <vt:lpstr>Васілька  Глечык</vt:lpstr>
      <vt:lpstr>     “Васілька вучыўся ў школе, быў па матцы старанны, сумленны і зважлівы і да пятнаццаці год не ведаў, што такое сапраўднае гора.  … а на зямлі, распластаўшыся ў гразі, ляжаў нерухомы бацька.   І калі год назад маці прывяла да іх таго Кузьмічэнкава і сказала, што ён цяпер будзе іх бацькам, Васілька зразумеў, што тут яму жыць нельга...”</vt:lpstr>
      <vt:lpstr>“—Маці, адзіная мая дарагая матуля, – шаптаў у бяздонную цемру Глечык – ці даруеш ты мне маё непаслушэнства, мае дураслівыя выбрыкі? Чаму я такі быў дурны , не разумеў твайго сэрца, якое хацела свайго чалавечага шчасця, навошта пакінуў цябе – родную, адзіную маю?”</vt:lpstr>
      <vt:lpstr>“Скочыўшы з бруствера, Глечык схапіў адзіную сваю гранату, прыціснуўся спіной да дрыготкай сцяны траншэі і чакаў”. </vt:lpstr>
      <vt:lpstr>“А жыць так хацелася – хоць як-небудзь: у сцюжы, голадзе, страху, хоць у такім жудасным пекле, якім была вайна, - усё роўна хацелася жыць”.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любiмы літаратурны герой</dc:title>
  <dc:creator>111</dc:creator>
  <cp:lastModifiedBy>User</cp:lastModifiedBy>
  <cp:revision>57</cp:revision>
  <dcterms:created xsi:type="dcterms:W3CDTF">2012-04-18T12:04:14Z</dcterms:created>
  <dcterms:modified xsi:type="dcterms:W3CDTF">2015-01-21T10:35:09Z</dcterms:modified>
</cp:coreProperties>
</file>