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57" r:id="rId4"/>
    <p:sldId id="258" r:id="rId5"/>
    <p:sldId id="267" r:id="rId6"/>
    <p:sldId id="263" r:id="rId7"/>
    <p:sldId id="259" r:id="rId8"/>
    <p:sldId id="261" r:id="rId9"/>
    <p:sldId id="264" r:id="rId10"/>
    <p:sldId id="265" r:id="rId11"/>
    <p:sldId id="266" r:id="rId12"/>
    <p:sldId id="262" r:id="rId13"/>
    <p:sldId id="268" r:id="rId14"/>
    <p:sldId id="269" r:id="rId15"/>
    <p:sldId id="270" r:id="rId16"/>
    <p:sldId id="271" r:id="rId17"/>
    <p:sldId id="275" r:id="rId18"/>
    <p:sldId id="272" r:id="rId19"/>
    <p:sldId id="26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57" autoAdjust="0"/>
  </p:normalViewPr>
  <p:slideViewPr>
    <p:cSldViewPr>
      <p:cViewPr varScale="1">
        <p:scale>
          <a:sx n="85" d="100"/>
          <a:sy n="85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B1CAB-48CD-40A1-970D-C74C05EC7B83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94FFC-D266-4FD4-9656-8940C33A0F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02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94%D0%B5%D0%B7%D0%B0%D0%B4%D0%B0%D0%BF%D1%82%D0%B0%D1%86%D0%B8%D1%8F&amp;action=edit&amp;redlink=1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4%D0%B8%D1%81%D1%82%D1%80%D0%B5%D1%81%D1%81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World_of_Warcraf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Интернет-зависимость — психическое расстройство, навязчивое желание подключиться к Интернету и болезненная неспособность вовремя отключиться от Интернета. Интернет-зависимость является широко обсуждаемым вопросом, но её статус пока находится на неофициальном уровне: расстройство не включено в официальную классификацию заболеваний.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Игровая зависимость,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гейминг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форма </a:t>
            </a:r>
            <a:r>
              <a:rPr lang="ru-RU" sz="1200" b="0" u="non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психологической зависимости, проявляющаяся в навязчивом увлечении видеоиграми и компьютерными играми.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Игромания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(игровая зависимость)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как и любая из иных видов зависимости (алкогольной, наркотической и прочих) в своем развитии проходит через определенные этапы, которые условно можно разделить на три.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первом этапе формируется основа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игровой зависимости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которая начинает проявляться в усиленном желании играть. При этом четко выраженной зависимости еще нет, как и осознания этого, но частота игр возрастает, постепенно увеличиваются размеры ставок, да и 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игровые сеансы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стают все длиннее и длиннее.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втором этапе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игровой зависимости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игроку намного труднее только усилием воли подавить в себе желание играть. Возникает и превращается в настоящую борьбу мотив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«играть – не играть»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Сеансы игры еще больше удлиняются, увеличивается и частота игр. Характер игры приобретает безудержный характер. Возможные выигрыши тут же бросаются в игру. Да и поведение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определяется все возрастающим азартом и иллюзиями – он верит в свою счастливую звезду, везение, начинает выстраивать свои методы игры, определяет для себя "фартовые" числа и вообще, опутывает весь процесс игры мистикой и суевериями.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третьем этапе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столь сильна, что 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уже отсутствует борьба мотивов. Он готов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постоянно, ежедневно и сколь угодно длинный промежуток времени. В перерывах между 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он грезит о ней. Деньги на этом этапе воспринимаются игроком, как атрибут для игры. Желание играть становится непреодолимым, целью игры становится сама игра, и неважны ни огромные долги, ни новая возможность проигрыша.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1994 году психиатр Кимберли Янг разработала и опубликовала на сайте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тест-опросник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направленный на выявление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получила около 500 ответов. Большинство ответивших были признаны согласно выбранному критерию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интернет-зависимыми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Оказалось, что распространённость этого расстройства сходна с распространённостью патологической азартности и составляет от 1 до 5 % пользователей Интернета.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вы ответили утвердительно хотя бы на 4 из 10 вопросов, у вас есть игровая зависимость.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Официально медицина пока не признала интернет-зависимость психическим расстройством, и многие эксперты в области психиатрии вообще сомневаются в существовании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или отрицают вред от этого явления.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Зависимость (наркотическая) в медицинском смысле определяется как навязчивая потребность в использовании привычного вещества, сопровождающаяся ростом толерантности и выраженными физиологическими и психологическими симптомами. Рост толерантности означает привыкание ко всё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бо́льшим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бо́льшим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дозам. Также зависимость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аддикция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в психологии определяется как навязчивая потребность, ощущаемая человеком, подвигающая к определённой деятельности. Этот термин употребляется не только для определения наркомании, но и применяется к другим областям, типа проблемы азартных игр, обжорства или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гиперрелигиозности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Очевидно, его можно употреблять и при рассмотрении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Здесь характер зависимости иной, чем при употреблении наркотиков или алкоголя, то есть физиологический компонент полностью отсутствует. А вот психологический проявляется очень ярко. Таким образом, можно определить интернет-зависимость как нехимическую зависимость — навязчивую потребность в использовании Интернета, сопровождающуюся социальной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Дезадаптация (страница отсутствует)"/>
              </a:rPr>
              <a:t>дезадаптацией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выраженными психологическими симптомами.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данным различных исследований,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интернет-зависимыми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сегодня являются около 10 % пользователей во всём мире. Несмотря на отсутствие официального признания проблемы, интернет-зависимость уже принимается в расчёт во многих странах мира. Например, в Финляндии молодым людям с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интернет-зависимостью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предоставляют отсрочку от армии.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связи с повсеместным распространением компьютерных игр и отсутствием контроля, в частности, возрастного, среди населения России практически во всех возрастных группах началась своеобразная эпидемия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Подростки не оказались в стороне от нее. У последних имеются свои особенности игровой зависимости. Исследование особенностей игры среди подростковой популяции в 10000 человек в возрасте от 12 до 13 лет из 114 школ  показало, что подростки играют практически в те же игры, что и взрослые. По данным исследователей, более 5 % подростков могут быть отнесены к проблемным игрокам.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Исследователи указывают на факт игровой зависимости среди родителей, а также положительное отношение к игре в семье. Говоря о факторах, препятствующих подростковой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исследователи отмечают воспитание в семье таких качеств, как умение сохранять свои деньги, составлять и поддерживать бюджет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Проблемы в семье, как правило, возникают в результате недостатка внимания к тому или иному члену семьи. Ссоры и непонимание проблем зависимого человека только усугубляют положение отношений в семье. Так как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интернет-зависимый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человек поглощает много информации и, возможно, знаний, подобные изменения вызывают внутреннюю напряжённость и обеспокоенность. Семейные скандалы могут лишь еще больше повредить психику человека. Лучший способ решить проблемы семьи — это любовь, и взаимопонимание, и мудрость домочадцев. Плавно выводить человека на семейное позитивное общение и, главное, увеличивать совместное общение с живой природой, к примеру: с помощью прогулок.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Приведем статистические данные из Интернета.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Всегда помните: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Постоянное использование интернета в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жизни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вызывает болезненное негативное стрессовое состояние или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Дистресс"/>
              </a:rPr>
              <a:t>дистресс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Постоянное использование интернета причиняет ущерб физическому, психологическому, межличностному, экономическому или социальному статусу.</a:t>
            </a:r>
          </a:p>
          <a:p>
            <a:pPr marL="228600" lvl="0" indent="-228600">
              <a:buFont typeface="+mj-lt"/>
              <a:buAutoNum type="arabicPeriod"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Самый простой и доступный способ решения зависимости — это приобретение другой зависимости. Любовь к здоровому образу жизни, общение с живой природой, творческие прикладные увлечения, такие, как рисование, как правило, выводят человека из зависимости.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Информация для человека имеет огромное значение. Компьютер и Интернет является мощным инструментом обработки и обмена информацией, кроме того, благодаря компьютеру стали доступными различные виды информации. Это и считается первопричиной компьютерной или интернет зависимости, так как в определённом смысле они страдают нарушением процессов обмена информацией.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Проблема интернет - зависимости выявилась с возрастанием популярности сети Интернет. Некоторые люди стали настолько увлекаться виртуальным пространством, что начали предпочитать Интернет реальности, проводя за компьютером до 18 часов в день. Резкий отказ от Интернета вызывает у таких людей тревогу и эмоциональное возбуждение. Психиатры усматривают схожесть такой зависимости с чрезмерным увлечением азартными играми.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же такое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игровая зависимость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Прежде всего - это неконтролируемое влечение к азартным играм, которое овладевает рассудком и подчиняет себе поведение страдающего этим заболеванием. Как говорят исследования этого заболевания, в случае прекращения игры, 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возникает состояние, схожее с синдромом отмены у алкоголиков и наркоманов. Констатировать, что у человека развивается это заболевание можно по ряду признаков: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получить необходимый выброс адреналина с каждым разом поднимаются все выше и выше ставки;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завершении игры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испытывает дискомфорт, нервозность и снова стремится окунуться в атмосферу игры;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даже крупные проигрыши не могут подавить желание играть;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угроза потерять работу, семью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совершенно не волнует;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продолжения игры игрок начинает постоянно обманывать своих родственников с целью получения денег для продолжения игрового процесса;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 становится своеобразной ширмой, за которой можно укрыться от жизненных проблем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Причины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игромании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Безрадостная жизнь.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Сексуальная неудовлетворённость.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Психологическая фиксация в детском или подростковом состоянии.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Последствия игровой зависимости.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Снижение уровня личности.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Большой денежный долг.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Распад семьи.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Потеря друзей.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Потеря социального статуса.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Играми, вызывающими самую сильную зависимость, чаще всего считаются сетевые, особенно MMORPG. Известны случаи, когда слишком долгая игра приводила к фатальным последствиям. Так, в октябре 2005 года умерла от истощения китайская девочка после многосуточной игры в 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World of Warcraft"/>
              </a:rPr>
              <a:t>World</a:t>
            </a:r>
            <a:r>
              <a:rPr lang="ru-RU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World of Warcraft"/>
              </a:rPr>
              <a:t> 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World of Warcraft"/>
              </a:rPr>
              <a:t>of</a:t>
            </a:r>
            <a:r>
              <a:rPr lang="ru-RU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World of Warcraft"/>
              </a:rPr>
              <a:t> </a:t>
            </a:r>
            <a:r>
              <a:rPr lang="ru-RU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World of Warcraft"/>
              </a:rPr>
              <a:t>Warcraft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После этого в игре была проведена виртуальная церемония похорон.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пытайтесь справиться с болезнью своими силами доверьтесь профессионалам !</a:t>
            </a:r>
            <a:b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Игровая зависимость излечима!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Лудомания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(игровая зависимость,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игромания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гэмблинг-зависимость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 -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патологическая склонность к азартным играм заключается в частых повторных эпизодах участия в азартных играх, которые доминируют в жизни человека и ведут к снижению социальных, профессиональных, материальных и семейных ценностей, такой человек не уделяет должного внимания своим обязанностям в этих сферах.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болезненное состояние характеризующееся психологической неконтролируемой зависимостью от игры, эмоциональными расстройствами и как следствие депрессивным состоянием.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Новый экономический путь привел нашу страну не только к изменению условий жизни, но и появлению новых психологических зависимостей. Некоторым игровые автоматы или лотереи кажутся развлечением и безобидным средством для снятия стресса. Однако в последнее время люди стали массово "подсаживаться" на игру. Именно "подсаживаться", поскольку научно доказано, что пристрастие к игре - это психологическая зависимость, называемая -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игромания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FFC-D266-4FD4-9656-8940C33A0FA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456-8042-4989-A4D7-A928DA7AB076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9795-27A7-461B-A406-EE991ACF53DE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AF76-08F4-4E99-A464-3705C668831A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FA88-611D-48E2-93B7-DB7714F5455A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B888B-E837-4ABC-8ACE-1C01CDF46CDB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09AD-ABC7-46C6-955B-7524D25E08EB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F4BE5-CF09-4444-9DE9-E8BBB0B4C1B3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5F9E5-1E37-427F-B265-90A226CF54A6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3A819-63FF-4A2A-B0E3-A1F8EA7B3BC9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BF9A-20DC-475F-AABE-7ED6D19F62C3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531A-0CCE-458E-AE62-8A5EF6CC0BD2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14D62-4E02-4C31-875C-6D136670AF94}" type="datetime1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cover dir="r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ru.wikipedia.org/wiki/%D0%A4%D0%B0%D0%B9%D0%BB:Snowly_burial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l="1000" t="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509120"/>
            <a:ext cx="6048672" cy="2160240"/>
          </a:xfrm>
        </p:spPr>
        <p:txBody>
          <a:bodyPr>
            <a:normAutofit fontScale="90000"/>
          </a:bodyPr>
          <a:lstStyle/>
          <a:p>
            <a:pPr algn="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Интернет-  </a:t>
            </a:r>
            <a:b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зависимость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10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996952"/>
            <a:ext cx="43204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Интернет-зависимость приравнена к наркомании и алкоголизму.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>Тест: есть у ли у вас игровая зависимость?</a:t>
            </a:r>
            <a:r>
              <a:rPr lang="ru-RU" sz="36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5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часто участвуете в игре и часто добываете деньги на игру?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часто играете на большие суммы?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играете в течение более длительного времени, чем намеревались перед приходом в казино или зал игровых автоматов?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У вас возникает желание увеличить размер или частоту ставок, чтобы достигнуть азартного возбуждения?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чувствуете беспокойство, раздражительность или ярость, если игра срывается?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"охотитесь" за выигрышем: например, берете деньги в долг, чтобы отыграться?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предпринимаете неоднократные попытки сократить ставки или вообще выйти из игры?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играете чаще в кризисных ситуациях (например, когда есть проблемы на работе)?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Ради игры вы приносите в жертву важные профессиональные или увеселительные мероприятия, раньше имевшие для вас значение?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8000" dirty="0" smtClean="0"/>
              <a:t>Вы продолжаете играть, несмотря на растущие долги, или проблемы другого характера (социальные, профессиональные)?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Интернет-зависимость и официальная медицина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362625"/>
            <a:ext cx="424847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000" b="1" dirty="0" smtClean="0">
                <a:solidFill>
                  <a:prstClr val="black"/>
                </a:solidFill>
                <a:ea typeface="+mj-ea"/>
                <a:cs typeface="+mj-cs"/>
              </a:rPr>
              <a:t>Эпидемия </a:t>
            </a:r>
            <a:br>
              <a:rPr lang="ru-RU" sz="6000" b="1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6000" b="1" dirty="0" err="1" smtClean="0">
                <a:solidFill>
                  <a:prstClr val="black"/>
                </a:solidFill>
                <a:ea typeface="+mj-ea"/>
                <a:cs typeface="+mj-cs"/>
              </a:rPr>
              <a:t>игромании</a:t>
            </a:r>
            <a:r>
              <a:rPr lang="ru-RU" sz="4400" b="1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4400" b="1" dirty="0" smtClean="0">
                <a:solidFill>
                  <a:prstClr val="black"/>
                </a:solidFill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1000" r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t="-10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3968" y="404664"/>
            <a:ext cx="4402832" cy="46805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Не  виден  лик, не  слышан  голос.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Мы  далеко,  но  в  этот  час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Сидим  у  наших  мониторов,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Друг  с  друга  не  спуская  глаз.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Пусть  речи  нет,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                    есть  только  строчки.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С тобою  молча  говорим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 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Эмоции,  шифруя  в  точках.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То  рассмеемся,  то  грустим.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Мы  пальцы  мысленно  сплетаем,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По  тропке  клавишной  скользя,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В  мир  виртуальный  улетаем</a:t>
            </a:r>
          </a:p>
          <a:p>
            <a:pPr>
              <a:buNone/>
            </a:pPr>
            <a:r>
              <a:rPr lang="ru-RU" sz="2600" b="1" spc="140" dirty="0" smtClean="0">
                <a:solidFill>
                  <a:schemeClr val="bg1"/>
                </a:solidFill>
                <a:latin typeface="Ariston" pitchFamily="66" charset="0"/>
              </a:rPr>
              <a:t>Туда  где  ты,  туда  где  я.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229200"/>
            <a:ext cx="8229600" cy="864096"/>
          </a:xfrm>
        </p:spPr>
        <p:txBody>
          <a:bodyPr>
            <a:normAutofit fontScale="90000"/>
          </a:bodyPr>
          <a:lstStyle/>
          <a:p>
            <a:pPr algn="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Происхождение проблемы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Классификация интернет - зависимости, её причин и симптомов</a:t>
            </a:r>
            <a:endParaRPr lang="ru-RU" sz="40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6 типов интернет - зависимости таковы: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Навязчивый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веб-серфинг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бесконечные путешествия по Всемирной паутине, поиск информации.</a:t>
            </a:r>
          </a:p>
          <a:p>
            <a:pPr lvl="0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Пристрастие к виртуальному общению и виртуальным знакомствам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большие объёмы переписки, постоянное участие в чатах,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форумах, избыточность знакомых и друзей в Сети.</a:t>
            </a:r>
          </a:p>
          <a:p>
            <a:pPr lvl="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Игровая зависимость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навязчивое увлечение компьютерными играми по сети.</a:t>
            </a:r>
          </a:p>
          <a:p>
            <a:pPr lvl="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Навязчивая финансовая потребность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игра по сети в азартные игры, ненужные покупки в интернет- магазинах или постоянные участия в интернет- аукционах.</a:t>
            </a:r>
          </a:p>
          <a:p>
            <a:pPr lvl="0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Пристрастие к просмотру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фильмов через интернет, когда больной может провести перед экраном весь день не отрываясь из-за того, что в сети можно посмотреть практически любой фильм или передачу.</a:t>
            </a:r>
          </a:p>
          <a:p>
            <a:pPr lvl="0">
              <a:buFont typeface="+mj-lt"/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Киберсексуальная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зависимость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-  навязчивое влечение к посещению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порносайтов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занятию киберсексом.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165304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Online-похороны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Snowly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Рисунок 3" descr="http://upload.wikimedia.org/wikipedia/ru/thumb/a/a0/Snowly_burial.jpg/250px-Snowly_burial.jpg">
            <a:hlinkClick r:id="rId4"/>
          </p:cNvPr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331640" y="692696"/>
            <a:ext cx="7272808" cy="48245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744416" cy="1282154"/>
          </a:xfrm>
        </p:spPr>
        <p:txBody>
          <a:bodyPr>
            <a:noAutofit/>
          </a:bodyPr>
          <a:lstStyle/>
          <a:p>
            <a:pPr algn="l"/>
            <a:r>
              <a:rPr lang="ru-RU" sz="5400" b="1" dirty="0" err="1" smtClean="0"/>
              <a:t>Лудомания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endParaRPr lang="ru-RU" sz="5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slow" advClick="0" advTm="10000">
    <p:cover dir="r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1318</Words>
  <Application>Microsoft Office PowerPoint</Application>
  <PresentationFormat>Экран (4:3)</PresentationFormat>
  <Paragraphs>122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Интернет-    - зависимость </vt:lpstr>
      <vt:lpstr>Презентация PowerPoint</vt:lpstr>
      <vt:lpstr>Происхождение проблемы </vt:lpstr>
      <vt:lpstr>Презентация PowerPoint</vt:lpstr>
      <vt:lpstr>Классификация интернет - зависимости, её причин и симптомов</vt:lpstr>
      <vt:lpstr>Презентация PowerPoint</vt:lpstr>
      <vt:lpstr>Online-похороны Snowly </vt:lpstr>
      <vt:lpstr>Презентация PowerPoint</vt:lpstr>
      <vt:lpstr>Лудомания </vt:lpstr>
      <vt:lpstr>Презентация PowerPoint</vt:lpstr>
      <vt:lpstr>Презентация PowerPoint</vt:lpstr>
      <vt:lpstr>Тест: есть у ли у вас игровая зависимость?  </vt:lpstr>
      <vt:lpstr>Интернет-зависимость и официальная медицина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Игровая зависимость </dc:title>
  <cp:lastModifiedBy>Junior-XP</cp:lastModifiedBy>
  <cp:revision>34</cp:revision>
  <dcterms:modified xsi:type="dcterms:W3CDTF">2015-01-12T20:12:48Z</dcterms:modified>
</cp:coreProperties>
</file>