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322" r:id="rId2"/>
    <p:sldId id="297" r:id="rId3"/>
    <p:sldId id="291" r:id="rId4"/>
    <p:sldId id="305" r:id="rId5"/>
    <p:sldId id="293" r:id="rId6"/>
    <p:sldId id="300" r:id="rId7"/>
    <p:sldId id="301" r:id="rId8"/>
    <p:sldId id="341" r:id="rId9"/>
    <p:sldId id="299" r:id="rId10"/>
    <p:sldId id="335" r:id="rId11"/>
    <p:sldId id="336" r:id="rId12"/>
    <p:sldId id="331" r:id="rId13"/>
    <p:sldId id="337" r:id="rId14"/>
    <p:sldId id="303" r:id="rId15"/>
    <p:sldId id="309" r:id="rId16"/>
    <p:sldId id="306" r:id="rId17"/>
    <p:sldId id="304" r:id="rId18"/>
    <p:sldId id="302" r:id="rId19"/>
    <p:sldId id="329" r:id="rId20"/>
    <p:sldId id="334" r:id="rId21"/>
    <p:sldId id="338" r:id="rId22"/>
    <p:sldId id="339" r:id="rId23"/>
    <p:sldId id="340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953395"/>
    <a:srgbClr val="008000"/>
    <a:srgbClr val="E8AFE9"/>
    <a:srgbClr val="E19BE3"/>
    <a:srgbClr val="B23CB2"/>
    <a:srgbClr val="6A246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 autoAdjust="0"/>
    <p:restoredTop sz="92467" autoAdjust="0"/>
  </p:normalViewPr>
  <p:slideViewPr>
    <p:cSldViewPr>
      <p:cViewPr varScale="1">
        <p:scale>
          <a:sx n="104" d="100"/>
          <a:sy n="104" d="100"/>
        </p:scale>
        <p:origin x="174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093200" cy="6856413"/>
            <a:chOff x="0" y="0"/>
            <a:chExt cx="5728" cy="4319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962" y="1947"/>
              <a:ext cx="4766" cy="119"/>
              <a:chOff x="993" y="1028"/>
              <a:chExt cx="4766" cy="119"/>
            </a:xfrm>
          </p:grpSpPr>
          <p:sp>
            <p:nvSpPr>
              <p:cNvPr id="13" name="Rectangle 4"/>
              <p:cNvSpPr>
                <a:spLocks noChangeArrowheads="1"/>
              </p:cNvSpPr>
              <p:nvPr userDrawn="1"/>
            </p:nvSpPr>
            <p:spPr bwMode="ltGray">
              <a:xfrm>
                <a:off x="996" y="1035"/>
                <a:ext cx="4763" cy="106"/>
              </a:xfrm>
              <a:prstGeom prst="rect">
                <a:avLst/>
              </a:prstGeom>
              <a:gradFill rotWithShape="0">
                <a:gsLst>
                  <a:gs pos="0">
                    <a:srgbClr val="825600"/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mtClean="0"/>
              </a:p>
            </p:txBody>
          </p:sp>
          <p:sp>
            <p:nvSpPr>
              <p:cNvPr id="14" name="Line 5"/>
              <p:cNvSpPr>
                <a:spLocks noChangeShapeType="1"/>
              </p:cNvSpPr>
              <p:nvPr userDrawn="1"/>
            </p:nvSpPr>
            <p:spPr bwMode="ltGray">
              <a:xfrm>
                <a:off x="999" y="1145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Line 6"/>
              <p:cNvSpPr>
                <a:spLocks noChangeShapeType="1"/>
              </p:cNvSpPr>
              <p:nvPr userDrawn="1"/>
            </p:nvSpPr>
            <p:spPr bwMode="ltGray">
              <a:xfrm>
                <a:off x="999" y="112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Line 7"/>
              <p:cNvSpPr>
                <a:spLocks noChangeShapeType="1"/>
              </p:cNvSpPr>
              <p:nvPr userDrawn="1"/>
            </p:nvSpPr>
            <p:spPr bwMode="ltGray">
              <a:xfrm>
                <a:off x="999" y="109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Line 8"/>
              <p:cNvSpPr>
                <a:spLocks noChangeShapeType="1"/>
              </p:cNvSpPr>
              <p:nvPr userDrawn="1"/>
            </p:nvSpPr>
            <p:spPr bwMode="ltGray">
              <a:xfrm>
                <a:off x="999" y="1057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9"/>
              <p:cNvSpPr>
                <a:spLocks/>
              </p:cNvSpPr>
              <p:nvPr userDrawn="1"/>
            </p:nvSpPr>
            <p:spPr bwMode="ltGray">
              <a:xfrm>
                <a:off x="993" y="1028"/>
                <a:ext cx="4765" cy="119"/>
              </a:xfrm>
              <a:custGeom>
                <a:avLst/>
                <a:gdLst>
                  <a:gd name="T0" fmla="*/ 0 w 4765"/>
                  <a:gd name="T1" fmla="*/ 118 h 119"/>
                  <a:gd name="T2" fmla="*/ 0 w 4765"/>
                  <a:gd name="T3" fmla="*/ 0 h 119"/>
                  <a:gd name="T4" fmla="*/ 4764 w 4765"/>
                  <a:gd name="T5" fmla="*/ 0 h 1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765" h="119">
                    <a:moveTo>
                      <a:pt x="0" y="118"/>
                    </a:moveTo>
                    <a:lnTo>
                      <a:pt x="0" y="0"/>
                    </a:lnTo>
                    <a:lnTo>
                      <a:pt x="4764" y="0"/>
                    </a:lnTo>
                  </a:path>
                </a:pathLst>
              </a:custGeom>
              <a:noFill/>
              <a:ln w="12700" cap="rnd" cmpd="sng">
                <a:solidFill>
                  <a:srgbClr val="FFCC66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10"/>
            <p:cNvGrpSpPr>
              <a:grpSpLocks/>
            </p:cNvGrpSpPr>
            <p:nvPr userDrawn="1"/>
          </p:nvGrpSpPr>
          <p:grpSpPr bwMode="auto">
            <a:xfrm>
              <a:off x="0" y="0"/>
              <a:ext cx="928" cy="4319"/>
              <a:chOff x="0" y="0"/>
              <a:chExt cx="928" cy="4319"/>
            </a:xfrm>
          </p:grpSpPr>
          <p:sp>
            <p:nvSpPr>
              <p:cNvPr id="7" name="Rectangle 11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923" cy="43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mtClean="0"/>
              </a:p>
            </p:txBody>
          </p:sp>
          <p:grpSp>
            <p:nvGrpSpPr>
              <p:cNvPr id="8" name="Group 12"/>
              <p:cNvGrpSpPr>
                <a:grpSpLocks/>
              </p:cNvGrpSpPr>
              <p:nvPr userDrawn="1"/>
            </p:nvGrpSpPr>
            <p:grpSpPr bwMode="auto">
              <a:xfrm>
                <a:off x="0" y="41"/>
                <a:ext cx="928" cy="4035"/>
                <a:chOff x="0" y="41"/>
                <a:chExt cx="928" cy="4035"/>
              </a:xfrm>
            </p:grpSpPr>
            <p:pic>
              <p:nvPicPr>
                <p:cNvPr id="9" name="Picture 13"/>
                <p:cNvPicPr>
                  <a:picLocks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ltGray">
                <a:xfrm>
                  <a:off x="0" y="1014"/>
                  <a:ext cx="920" cy="9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" name="Freeform 14"/>
                <p:cNvSpPr>
                  <a:spLocks/>
                </p:cNvSpPr>
                <p:nvPr/>
              </p:nvSpPr>
              <p:spPr bwMode="ltGray">
                <a:xfrm>
                  <a:off x="38" y="41"/>
                  <a:ext cx="890" cy="916"/>
                </a:xfrm>
                <a:custGeom>
                  <a:avLst/>
                  <a:gdLst>
                    <a:gd name="T0" fmla="*/ 307 w 890"/>
                    <a:gd name="T1" fmla="*/ 292 h 916"/>
                    <a:gd name="T2" fmla="*/ 307 w 890"/>
                    <a:gd name="T3" fmla="*/ 234 h 916"/>
                    <a:gd name="T4" fmla="*/ 261 w 890"/>
                    <a:gd name="T5" fmla="*/ 159 h 916"/>
                    <a:gd name="T6" fmla="*/ 247 w 890"/>
                    <a:gd name="T7" fmla="*/ 91 h 916"/>
                    <a:gd name="T8" fmla="*/ 225 w 890"/>
                    <a:gd name="T9" fmla="*/ 24 h 916"/>
                    <a:gd name="T10" fmla="*/ 259 w 890"/>
                    <a:gd name="T11" fmla="*/ 21 h 916"/>
                    <a:gd name="T12" fmla="*/ 298 w 890"/>
                    <a:gd name="T13" fmla="*/ 82 h 916"/>
                    <a:gd name="T14" fmla="*/ 322 w 890"/>
                    <a:gd name="T15" fmla="*/ 118 h 916"/>
                    <a:gd name="T16" fmla="*/ 358 w 890"/>
                    <a:gd name="T17" fmla="*/ 180 h 916"/>
                    <a:gd name="T18" fmla="*/ 406 w 890"/>
                    <a:gd name="T19" fmla="*/ 240 h 916"/>
                    <a:gd name="T20" fmla="*/ 505 w 890"/>
                    <a:gd name="T21" fmla="*/ 184 h 916"/>
                    <a:gd name="T22" fmla="*/ 514 w 890"/>
                    <a:gd name="T23" fmla="*/ 118 h 916"/>
                    <a:gd name="T24" fmla="*/ 552 w 890"/>
                    <a:gd name="T25" fmla="*/ 69 h 916"/>
                    <a:gd name="T26" fmla="*/ 589 w 890"/>
                    <a:gd name="T27" fmla="*/ 13 h 916"/>
                    <a:gd name="T28" fmla="*/ 615 w 890"/>
                    <a:gd name="T29" fmla="*/ 16 h 916"/>
                    <a:gd name="T30" fmla="*/ 600 w 890"/>
                    <a:gd name="T31" fmla="*/ 49 h 916"/>
                    <a:gd name="T32" fmla="*/ 592 w 890"/>
                    <a:gd name="T33" fmla="*/ 124 h 916"/>
                    <a:gd name="T34" fmla="*/ 574 w 890"/>
                    <a:gd name="T35" fmla="*/ 186 h 916"/>
                    <a:gd name="T36" fmla="*/ 568 w 890"/>
                    <a:gd name="T37" fmla="*/ 282 h 916"/>
                    <a:gd name="T38" fmla="*/ 645 w 890"/>
                    <a:gd name="T39" fmla="*/ 325 h 916"/>
                    <a:gd name="T40" fmla="*/ 720 w 890"/>
                    <a:gd name="T41" fmla="*/ 277 h 916"/>
                    <a:gd name="T42" fmla="*/ 816 w 890"/>
                    <a:gd name="T43" fmla="*/ 253 h 916"/>
                    <a:gd name="T44" fmla="*/ 861 w 890"/>
                    <a:gd name="T45" fmla="*/ 279 h 916"/>
                    <a:gd name="T46" fmla="*/ 796 w 890"/>
                    <a:gd name="T47" fmla="*/ 324 h 916"/>
                    <a:gd name="T48" fmla="*/ 735 w 890"/>
                    <a:gd name="T49" fmla="*/ 352 h 916"/>
                    <a:gd name="T50" fmla="*/ 669 w 890"/>
                    <a:gd name="T51" fmla="*/ 409 h 916"/>
                    <a:gd name="T52" fmla="*/ 673 w 890"/>
                    <a:gd name="T53" fmla="*/ 510 h 916"/>
                    <a:gd name="T54" fmla="*/ 751 w 890"/>
                    <a:gd name="T55" fmla="*/ 535 h 916"/>
                    <a:gd name="T56" fmla="*/ 819 w 890"/>
                    <a:gd name="T57" fmla="*/ 577 h 916"/>
                    <a:gd name="T58" fmla="*/ 874 w 890"/>
                    <a:gd name="T59" fmla="*/ 606 h 916"/>
                    <a:gd name="T60" fmla="*/ 867 w 890"/>
                    <a:gd name="T61" fmla="*/ 637 h 916"/>
                    <a:gd name="T62" fmla="*/ 807 w 890"/>
                    <a:gd name="T63" fmla="*/ 618 h 916"/>
                    <a:gd name="T64" fmla="*/ 736 w 890"/>
                    <a:gd name="T65" fmla="*/ 592 h 916"/>
                    <a:gd name="T66" fmla="*/ 615 w 890"/>
                    <a:gd name="T67" fmla="*/ 588 h 916"/>
                    <a:gd name="T68" fmla="*/ 576 w 890"/>
                    <a:gd name="T69" fmla="*/ 628 h 916"/>
                    <a:gd name="T70" fmla="*/ 618 w 890"/>
                    <a:gd name="T71" fmla="*/ 723 h 916"/>
                    <a:gd name="T72" fmla="*/ 640 w 890"/>
                    <a:gd name="T73" fmla="*/ 807 h 916"/>
                    <a:gd name="T74" fmla="*/ 664 w 890"/>
                    <a:gd name="T75" fmla="*/ 889 h 916"/>
                    <a:gd name="T76" fmla="*/ 624 w 890"/>
                    <a:gd name="T77" fmla="*/ 870 h 916"/>
                    <a:gd name="T78" fmla="*/ 568 w 890"/>
                    <a:gd name="T79" fmla="*/ 789 h 916"/>
                    <a:gd name="T80" fmla="*/ 513 w 890"/>
                    <a:gd name="T81" fmla="*/ 708 h 916"/>
                    <a:gd name="T82" fmla="*/ 390 w 890"/>
                    <a:gd name="T83" fmla="*/ 730 h 916"/>
                    <a:gd name="T84" fmla="*/ 339 w 890"/>
                    <a:gd name="T85" fmla="*/ 838 h 916"/>
                    <a:gd name="T86" fmla="*/ 285 w 890"/>
                    <a:gd name="T87" fmla="*/ 915 h 916"/>
                    <a:gd name="T88" fmla="*/ 276 w 890"/>
                    <a:gd name="T89" fmla="*/ 867 h 916"/>
                    <a:gd name="T90" fmla="*/ 298 w 890"/>
                    <a:gd name="T91" fmla="*/ 766 h 916"/>
                    <a:gd name="T92" fmla="*/ 324 w 890"/>
                    <a:gd name="T93" fmla="*/ 664 h 916"/>
                    <a:gd name="T94" fmla="*/ 283 w 890"/>
                    <a:gd name="T95" fmla="*/ 583 h 916"/>
                    <a:gd name="T96" fmla="*/ 201 w 890"/>
                    <a:gd name="T97" fmla="*/ 619 h 916"/>
                    <a:gd name="T98" fmla="*/ 88 w 890"/>
                    <a:gd name="T99" fmla="*/ 655 h 916"/>
                    <a:gd name="T100" fmla="*/ 16 w 890"/>
                    <a:gd name="T101" fmla="*/ 655 h 916"/>
                    <a:gd name="T102" fmla="*/ 94 w 890"/>
                    <a:gd name="T103" fmla="*/ 606 h 916"/>
                    <a:gd name="T104" fmla="*/ 162 w 890"/>
                    <a:gd name="T105" fmla="*/ 567 h 916"/>
                    <a:gd name="T106" fmla="*/ 247 w 890"/>
                    <a:gd name="T107" fmla="*/ 504 h 916"/>
                    <a:gd name="T108" fmla="*/ 190 w 890"/>
                    <a:gd name="T109" fmla="*/ 390 h 916"/>
                    <a:gd name="T110" fmla="*/ 81 w 890"/>
                    <a:gd name="T111" fmla="*/ 355 h 916"/>
                    <a:gd name="T112" fmla="*/ 3 w 890"/>
                    <a:gd name="T113" fmla="*/ 307 h 916"/>
                    <a:gd name="T114" fmla="*/ 39 w 890"/>
                    <a:gd name="T115" fmla="*/ 286 h 916"/>
                    <a:gd name="T116" fmla="*/ 115 w 890"/>
                    <a:gd name="T117" fmla="*/ 306 h 916"/>
                    <a:gd name="T118" fmla="*/ 226 w 890"/>
                    <a:gd name="T119" fmla="*/ 327 h 91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890" h="916">
                      <a:moveTo>
                        <a:pt x="279" y="334"/>
                      </a:moveTo>
                      <a:lnTo>
                        <a:pt x="292" y="312"/>
                      </a:lnTo>
                      <a:lnTo>
                        <a:pt x="307" y="292"/>
                      </a:lnTo>
                      <a:lnTo>
                        <a:pt x="324" y="276"/>
                      </a:lnTo>
                      <a:lnTo>
                        <a:pt x="313" y="255"/>
                      </a:lnTo>
                      <a:lnTo>
                        <a:pt x="307" y="234"/>
                      </a:lnTo>
                      <a:lnTo>
                        <a:pt x="288" y="202"/>
                      </a:lnTo>
                      <a:lnTo>
                        <a:pt x="274" y="181"/>
                      </a:lnTo>
                      <a:lnTo>
                        <a:pt x="261" y="159"/>
                      </a:lnTo>
                      <a:lnTo>
                        <a:pt x="256" y="139"/>
                      </a:lnTo>
                      <a:lnTo>
                        <a:pt x="256" y="118"/>
                      </a:lnTo>
                      <a:lnTo>
                        <a:pt x="247" y="91"/>
                      </a:lnTo>
                      <a:lnTo>
                        <a:pt x="237" y="70"/>
                      </a:lnTo>
                      <a:lnTo>
                        <a:pt x="226" y="46"/>
                      </a:lnTo>
                      <a:lnTo>
                        <a:pt x="225" y="24"/>
                      </a:lnTo>
                      <a:lnTo>
                        <a:pt x="232" y="10"/>
                      </a:lnTo>
                      <a:lnTo>
                        <a:pt x="247" y="9"/>
                      </a:lnTo>
                      <a:lnTo>
                        <a:pt x="259" y="21"/>
                      </a:lnTo>
                      <a:lnTo>
                        <a:pt x="270" y="46"/>
                      </a:lnTo>
                      <a:lnTo>
                        <a:pt x="280" y="61"/>
                      </a:lnTo>
                      <a:lnTo>
                        <a:pt x="298" y="82"/>
                      </a:lnTo>
                      <a:lnTo>
                        <a:pt x="309" y="88"/>
                      </a:lnTo>
                      <a:lnTo>
                        <a:pt x="315" y="99"/>
                      </a:lnTo>
                      <a:lnTo>
                        <a:pt x="322" y="118"/>
                      </a:lnTo>
                      <a:lnTo>
                        <a:pt x="330" y="141"/>
                      </a:lnTo>
                      <a:lnTo>
                        <a:pt x="339" y="160"/>
                      </a:lnTo>
                      <a:lnTo>
                        <a:pt x="358" y="180"/>
                      </a:lnTo>
                      <a:lnTo>
                        <a:pt x="379" y="205"/>
                      </a:lnTo>
                      <a:lnTo>
                        <a:pt x="399" y="225"/>
                      </a:lnTo>
                      <a:lnTo>
                        <a:pt x="406" y="240"/>
                      </a:lnTo>
                      <a:lnTo>
                        <a:pt x="474" y="241"/>
                      </a:lnTo>
                      <a:lnTo>
                        <a:pt x="495" y="208"/>
                      </a:lnTo>
                      <a:lnTo>
                        <a:pt x="505" y="184"/>
                      </a:lnTo>
                      <a:lnTo>
                        <a:pt x="507" y="160"/>
                      </a:lnTo>
                      <a:lnTo>
                        <a:pt x="510" y="141"/>
                      </a:lnTo>
                      <a:lnTo>
                        <a:pt x="514" y="118"/>
                      </a:lnTo>
                      <a:lnTo>
                        <a:pt x="529" y="94"/>
                      </a:lnTo>
                      <a:lnTo>
                        <a:pt x="540" y="85"/>
                      </a:lnTo>
                      <a:lnTo>
                        <a:pt x="552" y="69"/>
                      </a:lnTo>
                      <a:lnTo>
                        <a:pt x="561" y="45"/>
                      </a:lnTo>
                      <a:lnTo>
                        <a:pt x="571" y="27"/>
                      </a:lnTo>
                      <a:lnTo>
                        <a:pt x="589" y="13"/>
                      </a:lnTo>
                      <a:lnTo>
                        <a:pt x="604" y="0"/>
                      </a:lnTo>
                      <a:lnTo>
                        <a:pt x="613" y="6"/>
                      </a:lnTo>
                      <a:lnTo>
                        <a:pt x="615" y="16"/>
                      </a:lnTo>
                      <a:lnTo>
                        <a:pt x="606" y="27"/>
                      </a:lnTo>
                      <a:lnTo>
                        <a:pt x="603" y="34"/>
                      </a:lnTo>
                      <a:lnTo>
                        <a:pt x="600" y="49"/>
                      </a:lnTo>
                      <a:lnTo>
                        <a:pt x="600" y="79"/>
                      </a:lnTo>
                      <a:lnTo>
                        <a:pt x="600" y="103"/>
                      </a:lnTo>
                      <a:lnTo>
                        <a:pt x="592" y="124"/>
                      </a:lnTo>
                      <a:lnTo>
                        <a:pt x="583" y="145"/>
                      </a:lnTo>
                      <a:lnTo>
                        <a:pt x="576" y="162"/>
                      </a:lnTo>
                      <a:lnTo>
                        <a:pt x="574" y="186"/>
                      </a:lnTo>
                      <a:lnTo>
                        <a:pt x="574" y="216"/>
                      </a:lnTo>
                      <a:lnTo>
                        <a:pt x="568" y="244"/>
                      </a:lnTo>
                      <a:lnTo>
                        <a:pt x="568" y="282"/>
                      </a:lnTo>
                      <a:lnTo>
                        <a:pt x="588" y="300"/>
                      </a:lnTo>
                      <a:lnTo>
                        <a:pt x="607" y="325"/>
                      </a:lnTo>
                      <a:lnTo>
                        <a:pt x="645" y="325"/>
                      </a:lnTo>
                      <a:lnTo>
                        <a:pt x="678" y="312"/>
                      </a:lnTo>
                      <a:lnTo>
                        <a:pt x="697" y="292"/>
                      </a:lnTo>
                      <a:lnTo>
                        <a:pt x="720" y="277"/>
                      </a:lnTo>
                      <a:lnTo>
                        <a:pt x="777" y="274"/>
                      </a:lnTo>
                      <a:lnTo>
                        <a:pt x="801" y="265"/>
                      </a:lnTo>
                      <a:lnTo>
                        <a:pt x="816" y="253"/>
                      </a:lnTo>
                      <a:lnTo>
                        <a:pt x="859" y="252"/>
                      </a:lnTo>
                      <a:lnTo>
                        <a:pt x="865" y="265"/>
                      </a:lnTo>
                      <a:lnTo>
                        <a:pt x="861" y="279"/>
                      </a:lnTo>
                      <a:lnTo>
                        <a:pt x="843" y="288"/>
                      </a:lnTo>
                      <a:lnTo>
                        <a:pt x="819" y="300"/>
                      </a:lnTo>
                      <a:lnTo>
                        <a:pt x="796" y="324"/>
                      </a:lnTo>
                      <a:lnTo>
                        <a:pt x="786" y="334"/>
                      </a:lnTo>
                      <a:lnTo>
                        <a:pt x="765" y="343"/>
                      </a:lnTo>
                      <a:lnTo>
                        <a:pt x="735" y="352"/>
                      </a:lnTo>
                      <a:lnTo>
                        <a:pt x="714" y="367"/>
                      </a:lnTo>
                      <a:lnTo>
                        <a:pt x="687" y="390"/>
                      </a:lnTo>
                      <a:lnTo>
                        <a:pt x="669" y="409"/>
                      </a:lnTo>
                      <a:lnTo>
                        <a:pt x="649" y="420"/>
                      </a:lnTo>
                      <a:lnTo>
                        <a:pt x="648" y="481"/>
                      </a:lnTo>
                      <a:lnTo>
                        <a:pt x="673" y="510"/>
                      </a:lnTo>
                      <a:lnTo>
                        <a:pt x="703" y="526"/>
                      </a:lnTo>
                      <a:lnTo>
                        <a:pt x="730" y="531"/>
                      </a:lnTo>
                      <a:lnTo>
                        <a:pt x="751" y="535"/>
                      </a:lnTo>
                      <a:lnTo>
                        <a:pt x="777" y="549"/>
                      </a:lnTo>
                      <a:lnTo>
                        <a:pt x="795" y="567"/>
                      </a:lnTo>
                      <a:lnTo>
                        <a:pt x="819" y="577"/>
                      </a:lnTo>
                      <a:lnTo>
                        <a:pt x="846" y="583"/>
                      </a:lnTo>
                      <a:lnTo>
                        <a:pt x="861" y="592"/>
                      </a:lnTo>
                      <a:lnTo>
                        <a:pt x="874" y="606"/>
                      </a:lnTo>
                      <a:lnTo>
                        <a:pt x="889" y="621"/>
                      </a:lnTo>
                      <a:lnTo>
                        <a:pt x="888" y="634"/>
                      </a:lnTo>
                      <a:lnTo>
                        <a:pt x="867" y="637"/>
                      </a:lnTo>
                      <a:lnTo>
                        <a:pt x="853" y="631"/>
                      </a:lnTo>
                      <a:lnTo>
                        <a:pt x="832" y="618"/>
                      </a:lnTo>
                      <a:lnTo>
                        <a:pt x="807" y="618"/>
                      </a:lnTo>
                      <a:lnTo>
                        <a:pt x="780" y="618"/>
                      </a:lnTo>
                      <a:lnTo>
                        <a:pt x="759" y="615"/>
                      </a:lnTo>
                      <a:lnTo>
                        <a:pt x="736" y="592"/>
                      </a:lnTo>
                      <a:lnTo>
                        <a:pt x="718" y="588"/>
                      </a:lnTo>
                      <a:lnTo>
                        <a:pt x="684" y="588"/>
                      </a:lnTo>
                      <a:lnTo>
                        <a:pt x="615" y="588"/>
                      </a:lnTo>
                      <a:lnTo>
                        <a:pt x="604" y="606"/>
                      </a:lnTo>
                      <a:lnTo>
                        <a:pt x="589" y="621"/>
                      </a:lnTo>
                      <a:lnTo>
                        <a:pt x="576" y="628"/>
                      </a:lnTo>
                      <a:lnTo>
                        <a:pt x="580" y="666"/>
                      </a:lnTo>
                      <a:lnTo>
                        <a:pt x="600" y="702"/>
                      </a:lnTo>
                      <a:lnTo>
                        <a:pt x="618" y="723"/>
                      </a:lnTo>
                      <a:lnTo>
                        <a:pt x="630" y="753"/>
                      </a:lnTo>
                      <a:lnTo>
                        <a:pt x="631" y="787"/>
                      </a:lnTo>
                      <a:lnTo>
                        <a:pt x="640" y="807"/>
                      </a:lnTo>
                      <a:lnTo>
                        <a:pt x="654" y="838"/>
                      </a:lnTo>
                      <a:lnTo>
                        <a:pt x="664" y="862"/>
                      </a:lnTo>
                      <a:lnTo>
                        <a:pt x="664" y="889"/>
                      </a:lnTo>
                      <a:lnTo>
                        <a:pt x="654" y="898"/>
                      </a:lnTo>
                      <a:lnTo>
                        <a:pt x="642" y="898"/>
                      </a:lnTo>
                      <a:lnTo>
                        <a:pt x="624" y="870"/>
                      </a:lnTo>
                      <a:lnTo>
                        <a:pt x="612" y="837"/>
                      </a:lnTo>
                      <a:lnTo>
                        <a:pt x="583" y="808"/>
                      </a:lnTo>
                      <a:lnTo>
                        <a:pt x="568" y="789"/>
                      </a:lnTo>
                      <a:lnTo>
                        <a:pt x="556" y="760"/>
                      </a:lnTo>
                      <a:lnTo>
                        <a:pt x="549" y="738"/>
                      </a:lnTo>
                      <a:lnTo>
                        <a:pt x="513" y="708"/>
                      </a:lnTo>
                      <a:lnTo>
                        <a:pt x="489" y="682"/>
                      </a:lnTo>
                      <a:lnTo>
                        <a:pt x="415" y="684"/>
                      </a:lnTo>
                      <a:lnTo>
                        <a:pt x="390" y="730"/>
                      </a:lnTo>
                      <a:lnTo>
                        <a:pt x="372" y="759"/>
                      </a:lnTo>
                      <a:lnTo>
                        <a:pt x="361" y="798"/>
                      </a:lnTo>
                      <a:lnTo>
                        <a:pt x="339" y="838"/>
                      </a:lnTo>
                      <a:lnTo>
                        <a:pt x="316" y="874"/>
                      </a:lnTo>
                      <a:lnTo>
                        <a:pt x="294" y="907"/>
                      </a:lnTo>
                      <a:lnTo>
                        <a:pt x="285" y="915"/>
                      </a:lnTo>
                      <a:lnTo>
                        <a:pt x="268" y="909"/>
                      </a:lnTo>
                      <a:lnTo>
                        <a:pt x="268" y="894"/>
                      </a:lnTo>
                      <a:lnTo>
                        <a:pt x="276" y="867"/>
                      </a:lnTo>
                      <a:lnTo>
                        <a:pt x="291" y="837"/>
                      </a:lnTo>
                      <a:lnTo>
                        <a:pt x="294" y="790"/>
                      </a:lnTo>
                      <a:lnTo>
                        <a:pt x="298" y="766"/>
                      </a:lnTo>
                      <a:lnTo>
                        <a:pt x="313" y="744"/>
                      </a:lnTo>
                      <a:lnTo>
                        <a:pt x="319" y="699"/>
                      </a:lnTo>
                      <a:lnTo>
                        <a:pt x="324" y="664"/>
                      </a:lnTo>
                      <a:lnTo>
                        <a:pt x="336" y="637"/>
                      </a:lnTo>
                      <a:lnTo>
                        <a:pt x="309" y="609"/>
                      </a:lnTo>
                      <a:lnTo>
                        <a:pt x="283" y="583"/>
                      </a:lnTo>
                      <a:lnTo>
                        <a:pt x="271" y="577"/>
                      </a:lnTo>
                      <a:lnTo>
                        <a:pt x="231" y="601"/>
                      </a:lnTo>
                      <a:lnTo>
                        <a:pt x="201" y="619"/>
                      </a:lnTo>
                      <a:lnTo>
                        <a:pt x="162" y="633"/>
                      </a:lnTo>
                      <a:lnTo>
                        <a:pt x="118" y="640"/>
                      </a:lnTo>
                      <a:lnTo>
                        <a:pt x="88" y="655"/>
                      </a:lnTo>
                      <a:lnTo>
                        <a:pt x="63" y="666"/>
                      </a:lnTo>
                      <a:lnTo>
                        <a:pt x="27" y="666"/>
                      </a:lnTo>
                      <a:lnTo>
                        <a:pt x="16" y="655"/>
                      </a:lnTo>
                      <a:lnTo>
                        <a:pt x="30" y="642"/>
                      </a:lnTo>
                      <a:lnTo>
                        <a:pt x="67" y="628"/>
                      </a:lnTo>
                      <a:lnTo>
                        <a:pt x="94" y="606"/>
                      </a:lnTo>
                      <a:lnTo>
                        <a:pt x="120" y="588"/>
                      </a:lnTo>
                      <a:lnTo>
                        <a:pt x="136" y="576"/>
                      </a:lnTo>
                      <a:lnTo>
                        <a:pt x="162" y="567"/>
                      </a:lnTo>
                      <a:lnTo>
                        <a:pt x="204" y="531"/>
                      </a:lnTo>
                      <a:lnTo>
                        <a:pt x="231" y="510"/>
                      </a:lnTo>
                      <a:lnTo>
                        <a:pt x="247" y="504"/>
                      </a:lnTo>
                      <a:lnTo>
                        <a:pt x="250" y="429"/>
                      </a:lnTo>
                      <a:lnTo>
                        <a:pt x="204" y="396"/>
                      </a:lnTo>
                      <a:lnTo>
                        <a:pt x="190" y="390"/>
                      </a:lnTo>
                      <a:lnTo>
                        <a:pt x="129" y="385"/>
                      </a:lnTo>
                      <a:lnTo>
                        <a:pt x="105" y="369"/>
                      </a:lnTo>
                      <a:lnTo>
                        <a:pt x="81" y="355"/>
                      </a:lnTo>
                      <a:lnTo>
                        <a:pt x="63" y="345"/>
                      </a:lnTo>
                      <a:lnTo>
                        <a:pt x="34" y="339"/>
                      </a:lnTo>
                      <a:lnTo>
                        <a:pt x="3" y="307"/>
                      </a:lnTo>
                      <a:lnTo>
                        <a:pt x="0" y="291"/>
                      </a:lnTo>
                      <a:lnTo>
                        <a:pt x="9" y="285"/>
                      </a:lnTo>
                      <a:lnTo>
                        <a:pt x="39" y="286"/>
                      </a:lnTo>
                      <a:lnTo>
                        <a:pt x="67" y="301"/>
                      </a:lnTo>
                      <a:lnTo>
                        <a:pt x="85" y="304"/>
                      </a:lnTo>
                      <a:lnTo>
                        <a:pt x="115" y="306"/>
                      </a:lnTo>
                      <a:lnTo>
                        <a:pt x="148" y="318"/>
                      </a:lnTo>
                      <a:lnTo>
                        <a:pt x="165" y="324"/>
                      </a:lnTo>
                      <a:lnTo>
                        <a:pt x="226" y="327"/>
                      </a:lnTo>
                      <a:lnTo>
                        <a:pt x="258" y="334"/>
                      </a:lnTo>
                      <a:lnTo>
                        <a:pt x="279" y="334"/>
                      </a:lnTo>
                    </a:path>
                  </a:pathLst>
                </a:custGeom>
                <a:solidFill>
                  <a:schemeClr val="hlink">
                    <a:alpha val="50195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" name="Freeform 15"/>
                <p:cNvSpPr>
                  <a:spLocks/>
                </p:cNvSpPr>
                <p:nvPr/>
              </p:nvSpPr>
              <p:spPr bwMode="ltGray">
                <a:xfrm>
                  <a:off x="6" y="2087"/>
                  <a:ext cx="890" cy="916"/>
                </a:xfrm>
                <a:custGeom>
                  <a:avLst/>
                  <a:gdLst>
                    <a:gd name="T0" fmla="*/ 307 w 890"/>
                    <a:gd name="T1" fmla="*/ 292 h 916"/>
                    <a:gd name="T2" fmla="*/ 307 w 890"/>
                    <a:gd name="T3" fmla="*/ 234 h 916"/>
                    <a:gd name="T4" fmla="*/ 261 w 890"/>
                    <a:gd name="T5" fmla="*/ 159 h 916"/>
                    <a:gd name="T6" fmla="*/ 247 w 890"/>
                    <a:gd name="T7" fmla="*/ 91 h 916"/>
                    <a:gd name="T8" fmla="*/ 225 w 890"/>
                    <a:gd name="T9" fmla="*/ 24 h 916"/>
                    <a:gd name="T10" fmla="*/ 259 w 890"/>
                    <a:gd name="T11" fmla="*/ 21 h 916"/>
                    <a:gd name="T12" fmla="*/ 298 w 890"/>
                    <a:gd name="T13" fmla="*/ 82 h 916"/>
                    <a:gd name="T14" fmla="*/ 322 w 890"/>
                    <a:gd name="T15" fmla="*/ 118 h 916"/>
                    <a:gd name="T16" fmla="*/ 358 w 890"/>
                    <a:gd name="T17" fmla="*/ 180 h 916"/>
                    <a:gd name="T18" fmla="*/ 406 w 890"/>
                    <a:gd name="T19" fmla="*/ 240 h 916"/>
                    <a:gd name="T20" fmla="*/ 505 w 890"/>
                    <a:gd name="T21" fmla="*/ 184 h 916"/>
                    <a:gd name="T22" fmla="*/ 514 w 890"/>
                    <a:gd name="T23" fmla="*/ 118 h 916"/>
                    <a:gd name="T24" fmla="*/ 552 w 890"/>
                    <a:gd name="T25" fmla="*/ 69 h 916"/>
                    <a:gd name="T26" fmla="*/ 589 w 890"/>
                    <a:gd name="T27" fmla="*/ 13 h 916"/>
                    <a:gd name="T28" fmla="*/ 615 w 890"/>
                    <a:gd name="T29" fmla="*/ 16 h 916"/>
                    <a:gd name="T30" fmla="*/ 600 w 890"/>
                    <a:gd name="T31" fmla="*/ 49 h 916"/>
                    <a:gd name="T32" fmla="*/ 592 w 890"/>
                    <a:gd name="T33" fmla="*/ 124 h 916"/>
                    <a:gd name="T34" fmla="*/ 574 w 890"/>
                    <a:gd name="T35" fmla="*/ 186 h 916"/>
                    <a:gd name="T36" fmla="*/ 568 w 890"/>
                    <a:gd name="T37" fmla="*/ 282 h 916"/>
                    <a:gd name="T38" fmla="*/ 645 w 890"/>
                    <a:gd name="T39" fmla="*/ 325 h 916"/>
                    <a:gd name="T40" fmla="*/ 720 w 890"/>
                    <a:gd name="T41" fmla="*/ 277 h 916"/>
                    <a:gd name="T42" fmla="*/ 816 w 890"/>
                    <a:gd name="T43" fmla="*/ 253 h 916"/>
                    <a:gd name="T44" fmla="*/ 861 w 890"/>
                    <a:gd name="T45" fmla="*/ 279 h 916"/>
                    <a:gd name="T46" fmla="*/ 796 w 890"/>
                    <a:gd name="T47" fmla="*/ 324 h 916"/>
                    <a:gd name="T48" fmla="*/ 735 w 890"/>
                    <a:gd name="T49" fmla="*/ 352 h 916"/>
                    <a:gd name="T50" fmla="*/ 669 w 890"/>
                    <a:gd name="T51" fmla="*/ 409 h 916"/>
                    <a:gd name="T52" fmla="*/ 673 w 890"/>
                    <a:gd name="T53" fmla="*/ 510 h 916"/>
                    <a:gd name="T54" fmla="*/ 751 w 890"/>
                    <a:gd name="T55" fmla="*/ 535 h 916"/>
                    <a:gd name="T56" fmla="*/ 819 w 890"/>
                    <a:gd name="T57" fmla="*/ 577 h 916"/>
                    <a:gd name="T58" fmla="*/ 874 w 890"/>
                    <a:gd name="T59" fmla="*/ 606 h 916"/>
                    <a:gd name="T60" fmla="*/ 867 w 890"/>
                    <a:gd name="T61" fmla="*/ 637 h 916"/>
                    <a:gd name="T62" fmla="*/ 807 w 890"/>
                    <a:gd name="T63" fmla="*/ 618 h 916"/>
                    <a:gd name="T64" fmla="*/ 736 w 890"/>
                    <a:gd name="T65" fmla="*/ 592 h 916"/>
                    <a:gd name="T66" fmla="*/ 615 w 890"/>
                    <a:gd name="T67" fmla="*/ 588 h 916"/>
                    <a:gd name="T68" fmla="*/ 576 w 890"/>
                    <a:gd name="T69" fmla="*/ 628 h 916"/>
                    <a:gd name="T70" fmla="*/ 618 w 890"/>
                    <a:gd name="T71" fmla="*/ 723 h 916"/>
                    <a:gd name="T72" fmla="*/ 640 w 890"/>
                    <a:gd name="T73" fmla="*/ 807 h 916"/>
                    <a:gd name="T74" fmla="*/ 664 w 890"/>
                    <a:gd name="T75" fmla="*/ 889 h 916"/>
                    <a:gd name="T76" fmla="*/ 624 w 890"/>
                    <a:gd name="T77" fmla="*/ 870 h 916"/>
                    <a:gd name="T78" fmla="*/ 568 w 890"/>
                    <a:gd name="T79" fmla="*/ 789 h 916"/>
                    <a:gd name="T80" fmla="*/ 513 w 890"/>
                    <a:gd name="T81" fmla="*/ 708 h 916"/>
                    <a:gd name="T82" fmla="*/ 390 w 890"/>
                    <a:gd name="T83" fmla="*/ 730 h 916"/>
                    <a:gd name="T84" fmla="*/ 339 w 890"/>
                    <a:gd name="T85" fmla="*/ 838 h 916"/>
                    <a:gd name="T86" fmla="*/ 285 w 890"/>
                    <a:gd name="T87" fmla="*/ 915 h 916"/>
                    <a:gd name="T88" fmla="*/ 276 w 890"/>
                    <a:gd name="T89" fmla="*/ 867 h 916"/>
                    <a:gd name="T90" fmla="*/ 298 w 890"/>
                    <a:gd name="T91" fmla="*/ 766 h 916"/>
                    <a:gd name="T92" fmla="*/ 324 w 890"/>
                    <a:gd name="T93" fmla="*/ 664 h 916"/>
                    <a:gd name="T94" fmla="*/ 283 w 890"/>
                    <a:gd name="T95" fmla="*/ 583 h 916"/>
                    <a:gd name="T96" fmla="*/ 201 w 890"/>
                    <a:gd name="T97" fmla="*/ 619 h 916"/>
                    <a:gd name="T98" fmla="*/ 88 w 890"/>
                    <a:gd name="T99" fmla="*/ 655 h 916"/>
                    <a:gd name="T100" fmla="*/ 16 w 890"/>
                    <a:gd name="T101" fmla="*/ 655 h 916"/>
                    <a:gd name="T102" fmla="*/ 94 w 890"/>
                    <a:gd name="T103" fmla="*/ 606 h 916"/>
                    <a:gd name="T104" fmla="*/ 162 w 890"/>
                    <a:gd name="T105" fmla="*/ 567 h 916"/>
                    <a:gd name="T106" fmla="*/ 247 w 890"/>
                    <a:gd name="T107" fmla="*/ 504 h 916"/>
                    <a:gd name="T108" fmla="*/ 190 w 890"/>
                    <a:gd name="T109" fmla="*/ 390 h 916"/>
                    <a:gd name="T110" fmla="*/ 81 w 890"/>
                    <a:gd name="T111" fmla="*/ 355 h 916"/>
                    <a:gd name="T112" fmla="*/ 3 w 890"/>
                    <a:gd name="T113" fmla="*/ 307 h 916"/>
                    <a:gd name="T114" fmla="*/ 39 w 890"/>
                    <a:gd name="T115" fmla="*/ 286 h 916"/>
                    <a:gd name="T116" fmla="*/ 115 w 890"/>
                    <a:gd name="T117" fmla="*/ 306 h 916"/>
                    <a:gd name="T118" fmla="*/ 226 w 890"/>
                    <a:gd name="T119" fmla="*/ 327 h 91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890" h="916">
                      <a:moveTo>
                        <a:pt x="279" y="334"/>
                      </a:moveTo>
                      <a:lnTo>
                        <a:pt x="292" y="312"/>
                      </a:lnTo>
                      <a:lnTo>
                        <a:pt x="307" y="292"/>
                      </a:lnTo>
                      <a:lnTo>
                        <a:pt x="324" y="276"/>
                      </a:lnTo>
                      <a:lnTo>
                        <a:pt x="313" y="255"/>
                      </a:lnTo>
                      <a:lnTo>
                        <a:pt x="307" y="234"/>
                      </a:lnTo>
                      <a:lnTo>
                        <a:pt x="288" y="202"/>
                      </a:lnTo>
                      <a:lnTo>
                        <a:pt x="274" y="181"/>
                      </a:lnTo>
                      <a:lnTo>
                        <a:pt x="261" y="159"/>
                      </a:lnTo>
                      <a:lnTo>
                        <a:pt x="256" y="139"/>
                      </a:lnTo>
                      <a:lnTo>
                        <a:pt x="256" y="118"/>
                      </a:lnTo>
                      <a:lnTo>
                        <a:pt x="247" y="91"/>
                      </a:lnTo>
                      <a:lnTo>
                        <a:pt x="237" y="70"/>
                      </a:lnTo>
                      <a:lnTo>
                        <a:pt x="226" y="46"/>
                      </a:lnTo>
                      <a:lnTo>
                        <a:pt x="225" y="24"/>
                      </a:lnTo>
                      <a:lnTo>
                        <a:pt x="232" y="10"/>
                      </a:lnTo>
                      <a:lnTo>
                        <a:pt x="247" y="9"/>
                      </a:lnTo>
                      <a:lnTo>
                        <a:pt x="259" y="21"/>
                      </a:lnTo>
                      <a:lnTo>
                        <a:pt x="270" y="46"/>
                      </a:lnTo>
                      <a:lnTo>
                        <a:pt x="280" y="61"/>
                      </a:lnTo>
                      <a:lnTo>
                        <a:pt x="298" y="82"/>
                      </a:lnTo>
                      <a:lnTo>
                        <a:pt x="309" y="88"/>
                      </a:lnTo>
                      <a:lnTo>
                        <a:pt x="315" y="99"/>
                      </a:lnTo>
                      <a:lnTo>
                        <a:pt x="322" y="118"/>
                      </a:lnTo>
                      <a:lnTo>
                        <a:pt x="330" y="141"/>
                      </a:lnTo>
                      <a:lnTo>
                        <a:pt x="339" y="160"/>
                      </a:lnTo>
                      <a:lnTo>
                        <a:pt x="358" y="180"/>
                      </a:lnTo>
                      <a:lnTo>
                        <a:pt x="379" y="205"/>
                      </a:lnTo>
                      <a:lnTo>
                        <a:pt x="399" y="225"/>
                      </a:lnTo>
                      <a:lnTo>
                        <a:pt x="406" y="240"/>
                      </a:lnTo>
                      <a:lnTo>
                        <a:pt x="474" y="241"/>
                      </a:lnTo>
                      <a:lnTo>
                        <a:pt x="495" y="208"/>
                      </a:lnTo>
                      <a:lnTo>
                        <a:pt x="505" y="184"/>
                      </a:lnTo>
                      <a:lnTo>
                        <a:pt x="507" y="160"/>
                      </a:lnTo>
                      <a:lnTo>
                        <a:pt x="510" y="141"/>
                      </a:lnTo>
                      <a:lnTo>
                        <a:pt x="514" y="118"/>
                      </a:lnTo>
                      <a:lnTo>
                        <a:pt x="529" y="94"/>
                      </a:lnTo>
                      <a:lnTo>
                        <a:pt x="540" y="85"/>
                      </a:lnTo>
                      <a:lnTo>
                        <a:pt x="552" y="69"/>
                      </a:lnTo>
                      <a:lnTo>
                        <a:pt x="561" y="45"/>
                      </a:lnTo>
                      <a:lnTo>
                        <a:pt x="571" y="27"/>
                      </a:lnTo>
                      <a:lnTo>
                        <a:pt x="589" y="13"/>
                      </a:lnTo>
                      <a:lnTo>
                        <a:pt x="604" y="0"/>
                      </a:lnTo>
                      <a:lnTo>
                        <a:pt x="613" y="6"/>
                      </a:lnTo>
                      <a:lnTo>
                        <a:pt x="615" y="16"/>
                      </a:lnTo>
                      <a:lnTo>
                        <a:pt x="606" y="27"/>
                      </a:lnTo>
                      <a:lnTo>
                        <a:pt x="603" y="34"/>
                      </a:lnTo>
                      <a:lnTo>
                        <a:pt x="600" y="49"/>
                      </a:lnTo>
                      <a:lnTo>
                        <a:pt x="600" y="79"/>
                      </a:lnTo>
                      <a:lnTo>
                        <a:pt x="600" y="103"/>
                      </a:lnTo>
                      <a:lnTo>
                        <a:pt x="592" y="124"/>
                      </a:lnTo>
                      <a:lnTo>
                        <a:pt x="583" y="145"/>
                      </a:lnTo>
                      <a:lnTo>
                        <a:pt x="576" y="162"/>
                      </a:lnTo>
                      <a:lnTo>
                        <a:pt x="574" y="186"/>
                      </a:lnTo>
                      <a:lnTo>
                        <a:pt x="574" y="216"/>
                      </a:lnTo>
                      <a:lnTo>
                        <a:pt x="568" y="244"/>
                      </a:lnTo>
                      <a:lnTo>
                        <a:pt x="568" y="282"/>
                      </a:lnTo>
                      <a:lnTo>
                        <a:pt x="588" y="300"/>
                      </a:lnTo>
                      <a:lnTo>
                        <a:pt x="607" y="325"/>
                      </a:lnTo>
                      <a:lnTo>
                        <a:pt x="645" y="325"/>
                      </a:lnTo>
                      <a:lnTo>
                        <a:pt x="678" y="312"/>
                      </a:lnTo>
                      <a:lnTo>
                        <a:pt x="697" y="292"/>
                      </a:lnTo>
                      <a:lnTo>
                        <a:pt x="720" y="277"/>
                      </a:lnTo>
                      <a:lnTo>
                        <a:pt x="777" y="274"/>
                      </a:lnTo>
                      <a:lnTo>
                        <a:pt x="801" y="265"/>
                      </a:lnTo>
                      <a:lnTo>
                        <a:pt x="816" y="253"/>
                      </a:lnTo>
                      <a:lnTo>
                        <a:pt x="859" y="252"/>
                      </a:lnTo>
                      <a:lnTo>
                        <a:pt x="865" y="265"/>
                      </a:lnTo>
                      <a:lnTo>
                        <a:pt x="861" y="279"/>
                      </a:lnTo>
                      <a:lnTo>
                        <a:pt x="843" y="288"/>
                      </a:lnTo>
                      <a:lnTo>
                        <a:pt x="819" y="300"/>
                      </a:lnTo>
                      <a:lnTo>
                        <a:pt x="796" y="324"/>
                      </a:lnTo>
                      <a:lnTo>
                        <a:pt x="786" y="334"/>
                      </a:lnTo>
                      <a:lnTo>
                        <a:pt x="765" y="343"/>
                      </a:lnTo>
                      <a:lnTo>
                        <a:pt x="735" y="352"/>
                      </a:lnTo>
                      <a:lnTo>
                        <a:pt x="714" y="367"/>
                      </a:lnTo>
                      <a:lnTo>
                        <a:pt x="687" y="390"/>
                      </a:lnTo>
                      <a:lnTo>
                        <a:pt x="669" y="409"/>
                      </a:lnTo>
                      <a:lnTo>
                        <a:pt x="649" y="420"/>
                      </a:lnTo>
                      <a:lnTo>
                        <a:pt x="648" y="481"/>
                      </a:lnTo>
                      <a:lnTo>
                        <a:pt x="673" y="510"/>
                      </a:lnTo>
                      <a:lnTo>
                        <a:pt x="703" y="526"/>
                      </a:lnTo>
                      <a:lnTo>
                        <a:pt x="730" y="531"/>
                      </a:lnTo>
                      <a:lnTo>
                        <a:pt x="751" y="535"/>
                      </a:lnTo>
                      <a:lnTo>
                        <a:pt x="777" y="549"/>
                      </a:lnTo>
                      <a:lnTo>
                        <a:pt x="795" y="567"/>
                      </a:lnTo>
                      <a:lnTo>
                        <a:pt x="819" y="577"/>
                      </a:lnTo>
                      <a:lnTo>
                        <a:pt x="846" y="583"/>
                      </a:lnTo>
                      <a:lnTo>
                        <a:pt x="861" y="592"/>
                      </a:lnTo>
                      <a:lnTo>
                        <a:pt x="874" y="606"/>
                      </a:lnTo>
                      <a:lnTo>
                        <a:pt x="889" y="621"/>
                      </a:lnTo>
                      <a:lnTo>
                        <a:pt x="888" y="634"/>
                      </a:lnTo>
                      <a:lnTo>
                        <a:pt x="867" y="637"/>
                      </a:lnTo>
                      <a:lnTo>
                        <a:pt x="853" y="631"/>
                      </a:lnTo>
                      <a:lnTo>
                        <a:pt x="832" y="618"/>
                      </a:lnTo>
                      <a:lnTo>
                        <a:pt x="807" y="618"/>
                      </a:lnTo>
                      <a:lnTo>
                        <a:pt x="780" y="618"/>
                      </a:lnTo>
                      <a:lnTo>
                        <a:pt x="759" y="615"/>
                      </a:lnTo>
                      <a:lnTo>
                        <a:pt x="736" y="592"/>
                      </a:lnTo>
                      <a:lnTo>
                        <a:pt x="718" y="588"/>
                      </a:lnTo>
                      <a:lnTo>
                        <a:pt x="684" y="588"/>
                      </a:lnTo>
                      <a:lnTo>
                        <a:pt x="615" y="588"/>
                      </a:lnTo>
                      <a:lnTo>
                        <a:pt x="604" y="606"/>
                      </a:lnTo>
                      <a:lnTo>
                        <a:pt x="589" y="621"/>
                      </a:lnTo>
                      <a:lnTo>
                        <a:pt x="576" y="628"/>
                      </a:lnTo>
                      <a:lnTo>
                        <a:pt x="580" y="666"/>
                      </a:lnTo>
                      <a:lnTo>
                        <a:pt x="600" y="702"/>
                      </a:lnTo>
                      <a:lnTo>
                        <a:pt x="618" y="723"/>
                      </a:lnTo>
                      <a:lnTo>
                        <a:pt x="630" y="753"/>
                      </a:lnTo>
                      <a:lnTo>
                        <a:pt x="631" y="787"/>
                      </a:lnTo>
                      <a:lnTo>
                        <a:pt x="640" y="807"/>
                      </a:lnTo>
                      <a:lnTo>
                        <a:pt x="654" y="838"/>
                      </a:lnTo>
                      <a:lnTo>
                        <a:pt x="664" y="862"/>
                      </a:lnTo>
                      <a:lnTo>
                        <a:pt x="664" y="889"/>
                      </a:lnTo>
                      <a:lnTo>
                        <a:pt x="654" y="898"/>
                      </a:lnTo>
                      <a:lnTo>
                        <a:pt x="642" y="898"/>
                      </a:lnTo>
                      <a:lnTo>
                        <a:pt x="624" y="870"/>
                      </a:lnTo>
                      <a:lnTo>
                        <a:pt x="612" y="837"/>
                      </a:lnTo>
                      <a:lnTo>
                        <a:pt x="583" y="808"/>
                      </a:lnTo>
                      <a:lnTo>
                        <a:pt x="568" y="789"/>
                      </a:lnTo>
                      <a:lnTo>
                        <a:pt x="556" y="760"/>
                      </a:lnTo>
                      <a:lnTo>
                        <a:pt x="549" y="738"/>
                      </a:lnTo>
                      <a:lnTo>
                        <a:pt x="513" y="708"/>
                      </a:lnTo>
                      <a:lnTo>
                        <a:pt x="489" y="682"/>
                      </a:lnTo>
                      <a:lnTo>
                        <a:pt x="415" y="684"/>
                      </a:lnTo>
                      <a:lnTo>
                        <a:pt x="390" y="730"/>
                      </a:lnTo>
                      <a:lnTo>
                        <a:pt x="372" y="759"/>
                      </a:lnTo>
                      <a:lnTo>
                        <a:pt x="361" y="798"/>
                      </a:lnTo>
                      <a:lnTo>
                        <a:pt x="339" y="838"/>
                      </a:lnTo>
                      <a:lnTo>
                        <a:pt x="316" y="874"/>
                      </a:lnTo>
                      <a:lnTo>
                        <a:pt x="294" y="907"/>
                      </a:lnTo>
                      <a:lnTo>
                        <a:pt x="285" y="915"/>
                      </a:lnTo>
                      <a:lnTo>
                        <a:pt x="268" y="909"/>
                      </a:lnTo>
                      <a:lnTo>
                        <a:pt x="268" y="894"/>
                      </a:lnTo>
                      <a:lnTo>
                        <a:pt x="276" y="867"/>
                      </a:lnTo>
                      <a:lnTo>
                        <a:pt x="291" y="837"/>
                      </a:lnTo>
                      <a:lnTo>
                        <a:pt x="294" y="790"/>
                      </a:lnTo>
                      <a:lnTo>
                        <a:pt x="298" y="766"/>
                      </a:lnTo>
                      <a:lnTo>
                        <a:pt x="313" y="744"/>
                      </a:lnTo>
                      <a:lnTo>
                        <a:pt x="319" y="699"/>
                      </a:lnTo>
                      <a:lnTo>
                        <a:pt x="324" y="664"/>
                      </a:lnTo>
                      <a:lnTo>
                        <a:pt x="336" y="637"/>
                      </a:lnTo>
                      <a:lnTo>
                        <a:pt x="309" y="609"/>
                      </a:lnTo>
                      <a:lnTo>
                        <a:pt x="283" y="583"/>
                      </a:lnTo>
                      <a:lnTo>
                        <a:pt x="271" y="577"/>
                      </a:lnTo>
                      <a:lnTo>
                        <a:pt x="231" y="601"/>
                      </a:lnTo>
                      <a:lnTo>
                        <a:pt x="201" y="619"/>
                      </a:lnTo>
                      <a:lnTo>
                        <a:pt x="162" y="633"/>
                      </a:lnTo>
                      <a:lnTo>
                        <a:pt x="118" y="640"/>
                      </a:lnTo>
                      <a:lnTo>
                        <a:pt x="88" y="655"/>
                      </a:lnTo>
                      <a:lnTo>
                        <a:pt x="63" y="666"/>
                      </a:lnTo>
                      <a:lnTo>
                        <a:pt x="27" y="666"/>
                      </a:lnTo>
                      <a:lnTo>
                        <a:pt x="16" y="655"/>
                      </a:lnTo>
                      <a:lnTo>
                        <a:pt x="30" y="642"/>
                      </a:lnTo>
                      <a:lnTo>
                        <a:pt x="67" y="628"/>
                      </a:lnTo>
                      <a:lnTo>
                        <a:pt x="94" y="606"/>
                      </a:lnTo>
                      <a:lnTo>
                        <a:pt x="120" y="588"/>
                      </a:lnTo>
                      <a:lnTo>
                        <a:pt x="136" y="576"/>
                      </a:lnTo>
                      <a:lnTo>
                        <a:pt x="162" y="567"/>
                      </a:lnTo>
                      <a:lnTo>
                        <a:pt x="204" y="531"/>
                      </a:lnTo>
                      <a:lnTo>
                        <a:pt x="231" y="510"/>
                      </a:lnTo>
                      <a:lnTo>
                        <a:pt x="247" y="504"/>
                      </a:lnTo>
                      <a:lnTo>
                        <a:pt x="250" y="429"/>
                      </a:lnTo>
                      <a:lnTo>
                        <a:pt x="204" y="396"/>
                      </a:lnTo>
                      <a:lnTo>
                        <a:pt x="190" y="390"/>
                      </a:lnTo>
                      <a:lnTo>
                        <a:pt x="129" y="385"/>
                      </a:lnTo>
                      <a:lnTo>
                        <a:pt x="105" y="369"/>
                      </a:lnTo>
                      <a:lnTo>
                        <a:pt x="81" y="355"/>
                      </a:lnTo>
                      <a:lnTo>
                        <a:pt x="63" y="345"/>
                      </a:lnTo>
                      <a:lnTo>
                        <a:pt x="34" y="339"/>
                      </a:lnTo>
                      <a:lnTo>
                        <a:pt x="3" y="307"/>
                      </a:lnTo>
                      <a:lnTo>
                        <a:pt x="0" y="291"/>
                      </a:lnTo>
                      <a:lnTo>
                        <a:pt x="9" y="285"/>
                      </a:lnTo>
                      <a:lnTo>
                        <a:pt x="39" y="286"/>
                      </a:lnTo>
                      <a:lnTo>
                        <a:pt x="67" y="301"/>
                      </a:lnTo>
                      <a:lnTo>
                        <a:pt x="85" y="304"/>
                      </a:lnTo>
                      <a:lnTo>
                        <a:pt x="115" y="306"/>
                      </a:lnTo>
                      <a:lnTo>
                        <a:pt x="148" y="318"/>
                      </a:lnTo>
                      <a:lnTo>
                        <a:pt x="165" y="324"/>
                      </a:lnTo>
                      <a:lnTo>
                        <a:pt x="226" y="327"/>
                      </a:lnTo>
                      <a:lnTo>
                        <a:pt x="258" y="334"/>
                      </a:lnTo>
                      <a:lnTo>
                        <a:pt x="279" y="334"/>
                      </a:lnTo>
                    </a:path>
                  </a:pathLst>
                </a:custGeom>
                <a:solidFill>
                  <a:schemeClr val="hlink">
                    <a:alpha val="50195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" name="Freeform 16"/>
                <p:cNvSpPr>
                  <a:spLocks/>
                </p:cNvSpPr>
                <p:nvPr/>
              </p:nvSpPr>
              <p:spPr bwMode="ltGray">
                <a:xfrm>
                  <a:off x="6" y="3160"/>
                  <a:ext cx="890" cy="916"/>
                </a:xfrm>
                <a:custGeom>
                  <a:avLst/>
                  <a:gdLst>
                    <a:gd name="T0" fmla="*/ 307 w 890"/>
                    <a:gd name="T1" fmla="*/ 292 h 916"/>
                    <a:gd name="T2" fmla="*/ 307 w 890"/>
                    <a:gd name="T3" fmla="*/ 234 h 916"/>
                    <a:gd name="T4" fmla="*/ 261 w 890"/>
                    <a:gd name="T5" fmla="*/ 159 h 916"/>
                    <a:gd name="T6" fmla="*/ 247 w 890"/>
                    <a:gd name="T7" fmla="*/ 91 h 916"/>
                    <a:gd name="T8" fmla="*/ 225 w 890"/>
                    <a:gd name="T9" fmla="*/ 24 h 916"/>
                    <a:gd name="T10" fmla="*/ 259 w 890"/>
                    <a:gd name="T11" fmla="*/ 21 h 916"/>
                    <a:gd name="T12" fmla="*/ 298 w 890"/>
                    <a:gd name="T13" fmla="*/ 82 h 916"/>
                    <a:gd name="T14" fmla="*/ 322 w 890"/>
                    <a:gd name="T15" fmla="*/ 118 h 916"/>
                    <a:gd name="T16" fmla="*/ 358 w 890"/>
                    <a:gd name="T17" fmla="*/ 180 h 916"/>
                    <a:gd name="T18" fmla="*/ 406 w 890"/>
                    <a:gd name="T19" fmla="*/ 240 h 916"/>
                    <a:gd name="T20" fmla="*/ 505 w 890"/>
                    <a:gd name="T21" fmla="*/ 184 h 916"/>
                    <a:gd name="T22" fmla="*/ 514 w 890"/>
                    <a:gd name="T23" fmla="*/ 118 h 916"/>
                    <a:gd name="T24" fmla="*/ 552 w 890"/>
                    <a:gd name="T25" fmla="*/ 69 h 916"/>
                    <a:gd name="T26" fmla="*/ 589 w 890"/>
                    <a:gd name="T27" fmla="*/ 13 h 916"/>
                    <a:gd name="T28" fmla="*/ 615 w 890"/>
                    <a:gd name="T29" fmla="*/ 16 h 916"/>
                    <a:gd name="T30" fmla="*/ 600 w 890"/>
                    <a:gd name="T31" fmla="*/ 49 h 916"/>
                    <a:gd name="T32" fmla="*/ 592 w 890"/>
                    <a:gd name="T33" fmla="*/ 124 h 916"/>
                    <a:gd name="T34" fmla="*/ 574 w 890"/>
                    <a:gd name="T35" fmla="*/ 186 h 916"/>
                    <a:gd name="T36" fmla="*/ 568 w 890"/>
                    <a:gd name="T37" fmla="*/ 282 h 916"/>
                    <a:gd name="T38" fmla="*/ 645 w 890"/>
                    <a:gd name="T39" fmla="*/ 325 h 916"/>
                    <a:gd name="T40" fmla="*/ 720 w 890"/>
                    <a:gd name="T41" fmla="*/ 277 h 916"/>
                    <a:gd name="T42" fmla="*/ 816 w 890"/>
                    <a:gd name="T43" fmla="*/ 253 h 916"/>
                    <a:gd name="T44" fmla="*/ 861 w 890"/>
                    <a:gd name="T45" fmla="*/ 279 h 916"/>
                    <a:gd name="T46" fmla="*/ 796 w 890"/>
                    <a:gd name="T47" fmla="*/ 324 h 916"/>
                    <a:gd name="T48" fmla="*/ 735 w 890"/>
                    <a:gd name="T49" fmla="*/ 352 h 916"/>
                    <a:gd name="T50" fmla="*/ 669 w 890"/>
                    <a:gd name="T51" fmla="*/ 409 h 916"/>
                    <a:gd name="T52" fmla="*/ 673 w 890"/>
                    <a:gd name="T53" fmla="*/ 510 h 916"/>
                    <a:gd name="T54" fmla="*/ 751 w 890"/>
                    <a:gd name="T55" fmla="*/ 535 h 916"/>
                    <a:gd name="T56" fmla="*/ 819 w 890"/>
                    <a:gd name="T57" fmla="*/ 577 h 916"/>
                    <a:gd name="T58" fmla="*/ 874 w 890"/>
                    <a:gd name="T59" fmla="*/ 606 h 916"/>
                    <a:gd name="T60" fmla="*/ 867 w 890"/>
                    <a:gd name="T61" fmla="*/ 637 h 916"/>
                    <a:gd name="T62" fmla="*/ 807 w 890"/>
                    <a:gd name="T63" fmla="*/ 618 h 916"/>
                    <a:gd name="T64" fmla="*/ 736 w 890"/>
                    <a:gd name="T65" fmla="*/ 592 h 916"/>
                    <a:gd name="T66" fmla="*/ 615 w 890"/>
                    <a:gd name="T67" fmla="*/ 588 h 916"/>
                    <a:gd name="T68" fmla="*/ 576 w 890"/>
                    <a:gd name="T69" fmla="*/ 628 h 916"/>
                    <a:gd name="T70" fmla="*/ 618 w 890"/>
                    <a:gd name="T71" fmla="*/ 723 h 916"/>
                    <a:gd name="T72" fmla="*/ 640 w 890"/>
                    <a:gd name="T73" fmla="*/ 807 h 916"/>
                    <a:gd name="T74" fmla="*/ 664 w 890"/>
                    <a:gd name="T75" fmla="*/ 889 h 916"/>
                    <a:gd name="T76" fmla="*/ 624 w 890"/>
                    <a:gd name="T77" fmla="*/ 870 h 916"/>
                    <a:gd name="T78" fmla="*/ 568 w 890"/>
                    <a:gd name="T79" fmla="*/ 789 h 916"/>
                    <a:gd name="T80" fmla="*/ 513 w 890"/>
                    <a:gd name="T81" fmla="*/ 708 h 916"/>
                    <a:gd name="T82" fmla="*/ 390 w 890"/>
                    <a:gd name="T83" fmla="*/ 730 h 916"/>
                    <a:gd name="T84" fmla="*/ 339 w 890"/>
                    <a:gd name="T85" fmla="*/ 838 h 916"/>
                    <a:gd name="T86" fmla="*/ 285 w 890"/>
                    <a:gd name="T87" fmla="*/ 915 h 916"/>
                    <a:gd name="T88" fmla="*/ 276 w 890"/>
                    <a:gd name="T89" fmla="*/ 867 h 916"/>
                    <a:gd name="T90" fmla="*/ 298 w 890"/>
                    <a:gd name="T91" fmla="*/ 766 h 916"/>
                    <a:gd name="T92" fmla="*/ 324 w 890"/>
                    <a:gd name="T93" fmla="*/ 664 h 916"/>
                    <a:gd name="T94" fmla="*/ 283 w 890"/>
                    <a:gd name="T95" fmla="*/ 583 h 916"/>
                    <a:gd name="T96" fmla="*/ 201 w 890"/>
                    <a:gd name="T97" fmla="*/ 619 h 916"/>
                    <a:gd name="T98" fmla="*/ 88 w 890"/>
                    <a:gd name="T99" fmla="*/ 655 h 916"/>
                    <a:gd name="T100" fmla="*/ 16 w 890"/>
                    <a:gd name="T101" fmla="*/ 655 h 916"/>
                    <a:gd name="T102" fmla="*/ 94 w 890"/>
                    <a:gd name="T103" fmla="*/ 606 h 916"/>
                    <a:gd name="T104" fmla="*/ 162 w 890"/>
                    <a:gd name="T105" fmla="*/ 567 h 916"/>
                    <a:gd name="T106" fmla="*/ 247 w 890"/>
                    <a:gd name="T107" fmla="*/ 504 h 916"/>
                    <a:gd name="T108" fmla="*/ 190 w 890"/>
                    <a:gd name="T109" fmla="*/ 390 h 916"/>
                    <a:gd name="T110" fmla="*/ 81 w 890"/>
                    <a:gd name="T111" fmla="*/ 355 h 916"/>
                    <a:gd name="T112" fmla="*/ 3 w 890"/>
                    <a:gd name="T113" fmla="*/ 307 h 916"/>
                    <a:gd name="T114" fmla="*/ 39 w 890"/>
                    <a:gd name="T115" fmla="*/ 286 h 916"/>
                    <a:gd name="T116" fmla="*/ 115 w 890"/>
                    <a:gd name="T117" fmla="*/ 306 h 916"/>
                    <a:gd name="T118" fmla="*/ 226 w 890"/>
                    <a:gd name="T119" fmla="*/ 327 h 91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890" h="916">
                      <a:moveTo>
                        <a:pt x="279" y="334"/>
                      </a:moveTo>
                      <a:lnTo>
                        <a:pt x="292" y="312"/>
                      </a:lnTo>
                      <a:lnTo>
                        <a:pt x="307" y="292"/>
                      </a:lnTo>
                      <a:lnTo>
                        <a:pt x="324" y="276"/>
                      </a:lnTo>
                      <a:lnTo>
                        <a:pt x="313" y="255"/>
                      </a:lnTo>
                      <a:lnTo>
                        <a:pt x="307" y="234"/>
                      </a:lnTo>
                      <a:lnTo>
                        <a:pt x="288" y="202"/>
                      </a:lnTo>
                      <a:lnTo>
                        <a:pt x="274" y="181"/>
                      </a:lnTo>
                      <a:lnTo>
                        <a:pt x="261" y="159"/>
                      </a:lnTo>
                      <a:lnTo>
                        <a:pt x="256" y="139"/>
                      </a:lnTo>
                      <a:lnTo>
                        <a:pt x="256" y="118"/>
                      </a:lnTo>
                      <a:lnTo>
                        <a:pt x="247" y="91"/>
                      </a:lnTo>
                      <a:lnTo>
                        <a:pt x="237" y="70"/>
                      </a:lnTo>
                      <a:lnTo>
                        <a:pt x="226" y="46"/>
                      </a:lnTo>
                      <a:lnTo>
                        <a:pt x="225" y="24"/>
                      </a:lnTo>
                      <a:lnTo>
                        <a:pt x="232" y="10"/>
                      </a:lnTo>
                      <a:lnTo>
                        <a:pt x="247" y="9"/>
                      </a:lnTo>
                      <a:lnTo>
                        <a:pt x="259" y="21"/>
                      </a:lnTo>
                      <a:lnTo>
                        <a:pt x="270" y="46"/>
                      </a:lnTo>
                      <a:lnTo>
                        <a:pt x="280" y="61"/>
                      </a:lnTo>
                      <a:lnTo>
                        <a:pt x="298" y="82"/>
                      </a:lnTo>
                      <a:lnTo>
                        <a:pt x="309" y="88"/>
                      </a:lnTo>
                      <a:lnTo>
                        <a:pt x="315" y="99"/>
                      </a:lnTo>
                      <a:lnTo>
                        <a:pt x="322" y="118"/>
                      </a:lnTo>
                      <a:lnTo>
                        <a:pt x="330" y="141"/>
                      </a:lnTo>
                      <a:lnTo>
                        <a:pt x="339" y="160"/>
                      </a:lnTo>
                      <a:lnTo>
                        <a:pt x="358" y="180"/>
                      </a:lnTo>
                      <a:lnTo>
                        <a:pt x="379" y="205"/>
                      </a:lnTo>
                      <a:lnTo>
                        <a:pt x="399" y="225"/>
                      </a:lnTo>
                      <a:lnTo>
                        <a:pt x="406" y="240"/>
                      </a:lnTo>
                      <a:lnTo>
                        <a:pt x="474" y="241"/>
                      </a:lnTo>
                      <a:lnTo>
                        <a:pt x="495" y="208"/>
                      </a:lnTo>
                      <a:lnTo>
                        <a:pt x="505" y="184"/>
                      </a:lnTo>
                      <a:lnTo>
                        <a:pt x="507" y="160"/>
                      </a:lnTo>
                      <a:lnTo>
                        <a:pt x="510" y="141"/>
                      </a:lnTo>
                      <a:lnTo>
                        <a:pt x="514" y="118"/>
                      </a:lnTo>
                      <a:lnTo>
                        <a:pt x="529" y="94"/>
                      </a:lnTo>
                      <a:lnTo>
                        <a:pt x="540" y="85"/>
                      </a:lnTo>
                      <a:lnTo>
                        <a:pt x="552" y="69"/>
                      </a:lnTo>
                      <a:lnTo>
                        <a:pt x="561" y="45"/>
                      </a:lnTo>
                      <a:lnTo>
                        <a:pt x="571" y="27"/>
                      </a:lnTo>
                      <a:lnTo>
                        <a:pt x="589" y="13"/>
                      </a:lnTo>
                      <a:lnTo>
                        <a:pt x="604" y="0"/>
                      </a:lnTo>
                      <a:lnTo>
                        <a:pt x="613" y="6"/>
                      </a:lnTo>
                      <a:lnTo>
                        <a:pt x="615" y="16"/>
                      </a:lnTo>
                      <a:lnTo>
                        <a:pt x="606" y="27"/>
                      </a:lnTo>
                      <a:lnTo>
                        <a:pt x="603" y="34"/>
                      </a:lnTo>
                      <a:lnTo>
                        <a:pt x="600" y="49"/>
                      </a:lnTo>
                      <a:lnTo>
                        <a:pt x="600" y="79"/>
                      </a:lnTo>
                      <a:lnTo>
                        <a:pt x="600" y="103"/>
                      </a:lnTo>
                      <a:lnTo>
                        <a:pt x="592" y="124"/>
                      </a:lnTo>
                      <a:lnTo>
                        <a:pt x="583" y="145"/>
                      </a:lnTo>
                      <a:lnTo>
                        <a:pt x="576" y="162"/>
                      </a:lnTo>
                      <a:lnTo>
                        <a:pt x="574" y="186"/>
                      </a:lnTo>
                      <a:lnTo>
                        <a:pt x="574" y="216"/>
                      </a:lnTo>
                      <a:lnTo>
                        <a:pt x="568" y="244"/>
                      </a:lnTo>
                      <a:lnTo>
                        <a:pt x="568" y="282"/>
                      </a:lnTo>
                      <a:lnTo>
                        <a:pt x="588" y="300"/>
                      </a:lnTo>
                      <a:lnTo>
                        <a:pt x="607" y="325"/>
                      </a:lnTo>
                      <a:lnTo>
                        <a:pt x="645" y="325"/>
                      </a:lnTo>
                      <a:lnTo>
                        <a:pt x="678" y="312"/>
                      </a:lnTo>
                      <a:lnTo>
                        <a:pt x="697" y="292"/>
                      </a:lnTo>
                      <a:lnTo>
                        <a:pt x="720" y="277"/>
                      </a:lnTo>
                      <a:lnTo>
                        <a:pt x="777" y="274"/>
                      </a:lnTo>
                      <a:lnTo>
                        <a:pt x="801" y="265"/>
                      </a:lnTo>
                      <a:lnTo>
                        <a:pt x="816" y="253"/>
                      </a:lnTo>
                      <a:lnTo>
                        <a:pt x="859" y="252"/>
                      </a:lnTo>
                      <a:lnTo>
                        <a:pt x="865" y="265"/>
                      </a:lnTo>
                      <a:lnTo>
                        <a:pt x="861" y="279"/>
                      </a:lnTo>
                      <a:lnTo>
                        <a:pt x="843" y="288"/>
                      </a:lnTo>
                      <a:lnTo>
                        <a:pt x="819" y="300"/>
                      </a:lnTo>
                      <a:lnTo>
                        <a:pt x="796" y="324"/>
                      </a:lnTo>
                      <a:lnTo>
                        <a:pt x="786" y="334"/>
                      </a:lnTo>
                      <a:lnTo>
                        <a:pt x="765" y="343"/>
                      </a:lnTo>
                      <a:lnTo>
                        <a:pt x="735" y="352"/>
                      </a:lnTo>
                      <a:lnTo>
                        <a:pt x="714" y="367"/>
                      </a:lnTo>
                      <a:lnTo>
                        <a:pt x="687" y="390"/>
                      </a:lnTo>
                      <a:lnTo>
                        <a:pt x="669" y="409"/>
                      </a:lnTo>
                      <a:lnTo>
                        <a:pt x="649" y="420"/>
                      </a:lnTo>
                      <a:lnTo>
                        <a:pt x="648" y="481"/>
                      </a:lnTo>
                      <a:lnTo>
                        <a:pt x="673" y="510"/>
                      </a:lnTo>
                      <a:lnTo>
                        <a:pt x="703" y="526"/>
                      </a:lnTo>
                      <a:lnTo>
                        <a:pt x="730" y="531"/>
                      </a:lnTo>
                      <a:lnTo>
                        <a:pt x="751" y="535"/>
                      </a:lnTo>
                      <a:lnTo>
                        <a:pt x="777" y="549"/>
                      </a:lnTo>
                      <a:lnTo>
                        <a:pt x="795" y="567"/>
                      </a:lnTo>
                      <a:lnTo>
                        <a:pt x="819" y="577"/>
                      </a:lnTo>
                      <a:lnTo>
                        <a:pt x="846" y="583"/>
                      </a:lnTo>
                      <a:lnTo>
                        <a:pt x="861" y="592"/>
                      </a:lnTo>
                      <a:lnTo>
                        <a:pt x="874" y="606"/>
                      </a:lnTo>
                      <a:lnTo>
                        <a:pt x="889" y="621"/>
                      </a:lnTo>
                      <a:lnTo>
                        <a:pt x="888" y="634"/>
                      </a:lnTo>
                      <a:lnTo>
                        <a:pt x="867" y="637"/>
                      </a:lnTo>
                      <a:lnTo>
                        <a:pt x="853" y="631"/>
                      </a:lnTo>
                      <a:lnTo>
                        <a:pt x="832" y="618"/>
                      </a:lnTo>
                      <a:lnTo>
                        <a:pt x="807" y="618"/>
                      </a:lnTo>
                      <a:lnTo>
                        <a:pt x="780" y="618"/>
                      </a:lnTo>
                      <a:lnTo>
                        <a:pt x="759" y="615"/>
                      </a:lnTo>
                      <a:lnTo>
                        <a:pt x="736" y="592"/>
                      </a:lnTo>
                      <a:lnTo>
                        <a:pt x="718" y="588"/>
                      </a:lnTo>
                      <a:lnTo>
                        <a:pt x="684" y="588"/>
                      </a:lnTo>
                      <a:lnTo>
                        <a:pt x="615" y="588"/>
                      </a:lnTo>
                      <a:lnTo>
                        <a:pt x="604" y="606"/>
                      </a:lnTo>
                      <a:lnTo>
                        <a:pt x="589" y="621"/>
                      </a:lnTo>
                      <a:lnTo>
                        <a:pt x="576" y="628"/>
                      </a:lnTo>
                      <a:lnTo>
                        <a:pt x="580" y="666"/>
                      </a:lnTo>
                      <a:lnTo>
                        <a:pt x="600" y="702"/>
                      </a:lnTo>
                      <a:lnTo>
                        <a:pt x="618" y="723"/>
                      </a:lnTo>
                      <a:lnTo>
                        <a:pt x="630" y="753"/>
                      </a:lnTo>
                      <a:lnTo>
                        <a:pt x="631" y="787"/>
                      </a:lnTo>
                      <a:lnTo>
                        <a:pt x="640" y="807"/>
                      </a:lnTo>
                      <a:lnTo>
                        <a:pt x="654" y="838"/>
                      </a:lnTo>
                      <a:lnTo>
                        <a:pt x="664" y="862"/>
                      </a:lnTo>
                      <a:lnTo>
                        <a:pt x="664" y="889"/>
                      </a:lnTo>
                      <a:lnTo>
                        <a:pt x="654" y="898"/>
                      </a:lnTo>
                      <a:lnTo>
                        <a:pt x="642" y="898"/>
                      </a:lnTo>
                      <a:lnTo>
                        <a:pt x="624" y="870"/>
                      </a:lnTo>
                      <a:lnTo>
                        <a:pt x="612" y="837"/>
                      </a:lnTo>
                      <a:lnTo>
                        <a:pt x="583" y="808"/>
                      </a:lnTo>
                      <a:lnTo>
                        <a:pt x="568" y="789"/>
                      </a:lnTo>
                      <a:lnTo>
                        <a:pt x="556" y="760"/>
                      </a:lnTo>
                      <a:lnTo>
                        <a:pt x="549" y="738"/>
                      </a:lnTo>
                      <a:lnTo>
                        <a:pt x="513" y="708"/>
                      </a:lnTo>
                      <a:lnTo>
                        <a:pt x="489" y="682"/>
                      </a:lnTo>
                      <a:lnTo>
                        <a:pt x="415" y="684"/>
                      </a:lnTo>
                      <a:lnTo>
                        <a:pt x="390" y="730"/>
                      </a:lnTo>
                      <a:lnTo>
                        <a:pt x="372" y="759"/>
                      </a:lnTo>
                      <a:lnTo>
                        <a:pt x="361" y="798"/>
                      </a:lnTo>
                      <a:lnTo>
                        <a:pt x="339" y="838"/>
                      </a:lnTo>
                      <a:lnTo>
                        <a:pt x="316" y="874"/>
                      </a:lnTo>
                      <a:lnTo>
                        <a:pt x="294" y="907"/>
                      </a:lnTo>
                      <a:lnTo>
                        <a:pt x="285" y="915"/>
                      </a:lnTo>
                      <a:lnTo>
                        <a:pt x="268" y="909"/>
                      </a:lnTo>
                      <a:lnTo>
                        <a:pt x="268" y="894"/>
                      </a:lnTo>
                      <a:lnTo>
                        <a:pt x="276" y="867"/>
                      </a:lnTo>
                      <a:lnTo>
                        <a:pt x="291" y="837"/>
                      </a:lnTo>
                      <a:lnTo>
                        <a:pt x="294" y="790"/>
                      </a:lnTo>
                      <a:lnTo>
                        <a:pt x="298" y="766"/>
                      </a:lnTo>
                      <a:lnTo>
                        <a:pt x="313" y="744"/>
                      </a:lnTo>
                      <a:lnTo>
                        <a:pt x="319" y="699"/>
                      </a:lnTo>
                      <a:lnTo>
                        <a:pt x="324" y="664"/>
                      </a:lnTo>
                      <a:lnTo>
                        <a:pt x="336" y="637"/>
                      </a:lnTo>
                      <a:lnTo>
                        <a:pt x="309" y="609"/>
                      </a:lnTo>
                      <a:lnTo>
                        <a:pt x="283" y="583"/>
                      </a:lnTo>
                      <a:lnTo>
                        <a:pt x="271" y="577"/>
                      </a:lnTo>
                      <a:lnTo>
                        <a:pt x="231" y="601"/>
                      </a:lnTo>
                      <a:lnTo>
                        <a:pt x="201" y="619"/>
                      </a:lnTo>
                      <a:lnTo>
                        <a:pt x="162" y="633"/>
                      </a:lnTo>
                      <a:lnTo>
                        <a:pt x="118" y="640"/>
                      </a:lnTo>
                      <a:lnTo>
                        <a:pt x="88" y="655"/>
                      </a:lnTo>
                      <a:lnTo>
                        <a:pt x="63" y="666"/>
                      </a:lnTo>
                      <a:lnTo>
                        <a:pt x="27" y="666"/>
                      </a:lnTo>
                      <a:lnTo>
                        <a:pt x="16" y="655"/>
                      </a:lnTo>
                      <a:lnTo>
                        <a:pt x="30" y="642"/>
                      </a:lnTo>
                      <a:lnTo>
                        <a:pt x="67" y="628"/>
                      </a:lnTo>
                      <a:lnTo>
                        <a:pt x="94" y="606"/>
                      </a:lnTo>
                      <a:lnTo>
                        <a:pt x="120" y="588"/>
                      </a:lnTo>
                      <a:lnTo>
                        <a:pt x="136" y="576"/>
                      </a:lnTo>
                      <a:lnTo>
                        <a:pt x="162" y="567"/>
                      </a:lnTo>
                      <a:lnTo>
                        <a:pt x="204" y="531"/>
                      </a:lnTo>
                      <a:lnTo>
                        <a:pt x="231" y="510"/>
                      </a:lnTo>
                      <a:lnTo>
                        <a:pt x="247" y="504"/>
                      </a:lnTo>
                      <a:lnTo>
                        <a:pt x="250" y="429"/>
                      </a:lnTo>
                      <a:lnTo>
                        <a:pt x="204" y="396"/>
                      </a:lnTo>
                      <a:lnTo>
                        <a:pt x="190" y="390"/>
                      </a:lnTo>
                      <a:lnTo>
                        <a:pt x="129" y="385"/>
                      </a:lnTo>
                      <a:lnTo>
                        <a:pt x="105" y="369"/>
                      </a:lnTo>
                      <a:lnTo>
                        <a:pt x="81" y="355"/>
                      </a:lnTo>
                      <a:lnTo>
                        <a:pt x="63" y="345"/>
                      </a:lnTo>
                      <a:lnTo>
                        <a:pt x="34" y="339"/>
                      </a:lnTo>
                      <a:lnTo>
                        <a:pt x="3" y="307"/>
                      </a:lnTo>
                      <a:lnTo>
                        <a:pt x="0" y="291"/>
                      </a:lnTo>
                      <a:lnTo>
                        <a:pt x="9" y="285"/>
                      </a:lnTo>
                      <a:lnTo>
                        <a:pt x="39" y="286"/>
                      </a:lnTo>
                      <a:lnTo>
                        <a:pt x="67" y="301"/>
                      </a:lnTo>
                      <a:lnTo>
                        <a:pt x="85" y="304"/>
                      </a:lnTo>
                      <a:lnTo>
                        <a:pt x="115" y="306"/>
                      </a:lnTo>
                      <a:lnTo>
                        <a:pt x="148" y="318"/>
                      </a:lnTo>
                      <a:lnTo>
                        <a:pt x="165" y="324"/>
                      </a:lnTo>
                      <a:lnTo>
                        <a:pt x="226" y="327"/>
                      </a:lnTo>
                      <a:lnTo>
                        <a:pt x="258" y="334"/>
                      </a:lnTo>
                      <a:lnTo>
                        <a:pt x="279" y="334"/>
                      </a:lnTo>
                    </a:path>
                  </a:pathLst>
                </a:custGeom>
                <a:solidFill>
                  <a:schemeClr val="hlink">
                    <a:alpha val="50195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85361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1652588" y="1806575"/>
            <a:ext cx="7391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85362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3559175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dt" sz="half" idx="10"/>
          </p:nvPr>
        </p:nvSpPr>
        <p:spPr>
          <a:xfrm>
            <a:off x="1524000" y="6350000"/>
            <a:ext cx="1724025" cy="457200"/>
          </a:xfrm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ftr" sz="quarter" idx="11"/>
          </p:nvPr>
        </p:nvSpPr>
        <p:spPr>
          <a:xfrm>
            <a:off x="3643313" y="6350000"/>
            <a:ext cx="3449637" cy="457200"/>
          </a:xfrm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391400" y="6350000"/>
            <a:ext cx="1724025" cy="457200"/>
          </a:xfrm>
        </p:spPr>
        <p:txBody>
          <a:bodyPr anchor="b"/>
          <a:lstStyle>
            <a:lvl1pPr>
              <a:defRPr/>
            </a:lvl1pPr>
          </a:lstStyle>
          <a:p>
            <a:fld id="{0A9A2E58-D4FB-44F1-B185-551CA39EBD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8161719"/>
      </p:ext>
    </p:extLst>
  </p:cSld>
  <p:clrMapOvr>
    <a:masterClrMapping/>
  </p:clrMapOvr>
  <p:transition spd="slow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DA5D51-B93D-4A88-A87D-91BF015A47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2832160"/>
      </p:ext>
    </p:extLst>
  </p:cSld>
  <p:clrMapOvr>
    <a:masterClrMapping/>
  </p:clrMapOvr>
  <p:transition spd="slow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99313" y="304800"/>
            <a:ext cx="1906587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79550" y="304800"/>
            <a:ext cx="5567363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26F9DB-1A95-4D53-8A4A-3CAE5FA448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6027565"/>
      </p:ext>
    </p:extLst>
  </p:cSld>
  <p:clrMapOvr>
    <a:masterClrMapping/>
  </p:clrMapOvr>
  <p:transition spd="slow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6C152-8784-4B26-A71D-A79719950D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2630486"/>
      </p:ext>
    </p:extLst>
  </p:cSld>
  <p:clrMapOvr>
    <a:masterClrMapping/>
  </p:clrMapOvr>
  <p:transition spd="slow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EACCD6-3654-450D-8B80-CBE9F1A9BB7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0426561"/>
      </p:ext>
    </p:extLst>
  </p:cSld>
  <p:clrMapOvr>
    <a:masterClrMapping/>
  </p:clrMapOvr>
  <p:transition spd="slow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79550" y="1981200"/>
            <a:ext cx="37369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68925" y="1981200"/>
            <a:ext cx="37369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AC4D4C-EAB9-4663-AEE9-B49E194870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4023757"/>
      </p:ext>
    </p:extLst>
  </p:cSld>
  <p:clrMapOvr>
    <a:masterClrMapping/>
  </p:clrMapOvr>
  <p:transition spd="slow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5BDCED-C5D6-4C71-80BB-E4A3DEB158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2204224"/>
      </p:ext>
    </p:extLst>
  </p:cSld>
  <p:clrMapOvr>
    <a:masterClrMapping/>
  </p:clrMapOvr>
  <p:transition spd="slow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6EBA2E-06CE-4E21-9746-0192148E58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0610774"/>
      </p:ext>
    </p:extLst>
  </p:cSld>
  <p:clrMapOvr>
    <a:masterClrMapping/>
  </p:clrMapOvr>
  <p:transition spd="slow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51FAF8-5B38-4180-B267-250C291F487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6015959"/>
      </p:ext>
    </p:extLst>
  </p:cSld>
  <p:clrMapOvr>
    <a:masterClrMapping/>
  </p:clrMapOvr>
  <p:transition spd="slow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12B843-D872-4535-B3A2-1DA94B8C1E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0377594"/>
      </p:ext>
    </p:extLst>
  </p:cSld>
  <p:clrMapOvr>
    <a:masterClrMapping/>
  </p:clrMapOvr>
  <p:transition spd="slow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FAA239-2219-4E8A-8B2F-B7F2F244B58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5911135"/>
      </p:ext>
    </p:extLst>
  </p:cSld>
  <p:clrMapOvr>
    <a:masterClrMapping/>
  </p:clrMapOvr>
  <p:transition spd="slow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0" y="0"/>
              <a:ext cx="926" cy="4319"/>
              <a:chOff x="0" y="0"/>
              <a:chExt cx="926" cy="4319"/>
            </a:xfrm>
          </p:grpSpPr>
          <p:sp>
            <p:nvSpPr>
              <p:cNvPr id="1040" name="Rectangle 4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923" cy="43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mtClean="0"/>
              </a:p>
            </p:txBody>
          </p:sp>
          <p:pic>
            <p:nvPicPr>
              <p:cNvPr id="1041" name="Picture 5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6" y="31"/>
                <a:ext cx="920" cy="9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42" name="Freeform 6"/>
              <p:cNvSpPr>
                <a:spLocks/>
              </p:cNvSpPr>
              <p:nvPr/>
            </p:nvSpPr>
            <p:spPr bwMode="ltGray">
              <a:xfrm>
                <a:off x="6" y="1023"/>
                <a:ext cx="890" cy="916"/>
              </a:xfrm>
              <a:custGeom>
                <a:avLst/>
                <a:gdLst>
                  <a:gd name="T0" fmla="*/ 307 w 890"/>
                  <a:gd name="T1" fmla="*/ 292 h 916"/>
                  <a:gd name="T2" fmla="*/ 307 w 890"/>
                  <a:gd name="T3" fmla="*/ 234 h 916"/>
                  <a:gd name="T4" fmla="*/ 261 w 890"/>
                  <a:gd name="T5" fmla="*/ 159 h 916"/>
                  <a:gd name="T6" fmla="*/ 247 w 890"/>
                  <a:gd name="T7" fmla="*/ 91 h 916"/>
                  <a:gd name="T8" fmla="*/ 225 w 890"/>
                  <a:gd name="T9" fmla="*/ 24 h 916"/>
                  <a:gd name="T10" fmla="*/ 259 w 890"/>
                  <a:gd name="T11" fmla="*/ 21 h 916"/>
                  <a:gd name="T12" fmla="*/ 298 w 890"/>
                  <a:gd name="T13" fmla="*/ 82 h 916"/>
                  <a:gd name="T14" fmla="*/ 322 w 890"/>
                  <a:gd name="T15" fmla="*/ 118 h 916"/>
                  <a:gd name="T16" fmla="*/ 358 w 890"/>
                  <a:gd name="T17" fmla="*/ 180 h 916"/>
                  <a:gd name="T18" fmla="*/ 406 w 890"/>
                  <a:gd name="T19" fmla="*/ 240 h 916"/>
                  <a:gd name="T20" fmla="*/ 505 w 890"/>
                  <a:gd name="T21" fmla="*/ 184 h 916"/>
                  <a:gd name="T22" fmla="*/ 514 w 890"/>
                  <a:gd name="T23" fmla="*/ 118 h 916"/>
                  <a:gd name="T24" fmla="*/ 552 w 890"/>
                  <a:gd name="T25" fmla="*/ 69 h 916"/>
                  <a:gd name="T26" fmla="*/ 589 w 890"/>
                  <a:gd name="T27" fmla="*/ 13 h 916"/>
                  <a:gd name="T28" fmla="*/ 615 w 890"/>
                  <a:gd name="T29" fmla="*/ 16 h 916"/>
                  <a:gd name="T30" fmla="*/ 600 w 890"/>
                  <a:gd name="T31" fmla="*/ 49 h 916"/>
                  <a:gd name="T32" fmla="*/ 592 w 890"/>
                  <a:gd name="T33" fmla="*/ 124 h 916"/>
                  <a:gd name="T34" fmla="*/ 574 w 890"/>
                  <a:gd name="T35" fmla="*/ 186 h 916"/>
                  <a:gd name="T36" fmla="*/ 568 w 890"/>
                  <a:gd name="T37" fmla="*/ 282 h 916"/>
                  <a:gd name="T38" fmla="*/ 645 w 890"/>
                  <a:gd name="T39" fmla="*/ 325 h 916"/>
                  <a:gd name="T40" fmla="*/ 720 w 890"/>
                  <a:gd name="T41" fmla="*/ 277 h 916"/>
                  <a:gd name="T42" fmla="*/ 816 w 890"/>
                  <a:gd name="T43" fmla="*/ 253 h 916"/>
                  <a:gd name="T44" fmla="*/ 861 w 890"/>
                  <a:gd name="T45" fmla="*/ 279 h 916"/>
                  <a:gd name="T46" fmla="*/ 796 w 890"/>
                  <a:gd name="T47" fmla="*/ 324 h 916"/>
                  <a:gd name="T48" fmla="*/ 735 w 890"/>
                  <a:gd name="T49" fmla="*/ 352 h 916"/>
                  <a:gd name="T50" fmla="*/ 669 w 890"/>
                  <a:gd name="T51" fmla="*/ 409 h 916"/>
                  <a:gd name="T52" fmla="*/ 673 w 890"/>
                  <a:gd name="T53" fmla="*/ 510 h 916"/>
                  <a:gd name="T54" fmla="*/ 751 w 890"/>
                  <a:gd name="T55" fmla="*/ 535 h 916"/>
                  <a:gd name="T56" fmla="*/ 819 w 890"/>
                  <a:gd name="T57" fmla="*/ 577 h 916"/>
                  <a:gd name="T58" fmla="*/ 874 w 890"/>
                  <a:gd name="T59" fmla="*/ 606 h 916"/>
                  <a:gd name="T60" fmla="*/ 867 w 890"/>
                  <a:gd name="T61" fmla="*/ 637 h 916"/>
                  <a:gd name="T62" fmla="*/ 807 w 890"/>
                  <a:gd name="T63" fmla="*/ 618 h 916"/>
                  <a:gd name="T64" fmla="*/ 736 w 890"/>
                  <a:gd name="T65" fmla="*/ 592 h 916"/>
                  <a:gd name="T66" fmla="*/ 615 w 890"/>
                  <a:gd name="T67" fmla="*/ 588 h 916"/>
                  <a:gd name="T68" fmla="*/ 576 w 890"/>
                  <a:gd name="T69" fmla="*/ 628 h 916"/>
                  <a:gd name="T70" fmla="*/ 618 w 890"/>
                  <a:gd name="T71" fmla="*/ 723 h 916"/>
                  <a:gd name="T72" fmla="*/ 640 w 890"/>
                  <a:gd name="T73" fmla="*/ 807 h 916"/>
                  <a:gd name="T74" fmla="*/ 664 w 890"/>
                  <a:gd name="T75" fmla="*/ 889 h 916"/>
                  <a:gd name="T76" fmla="*/ 624 w 890"/>
                  <a:gd name="T77" fmla="*/ 870 h 916"/>
                  <a:gd name="T78" fmla="*/ 568 w 890"/>
                  <a:gd name="T79" fmla="*/ 789 h 916"/>
                  <a:gd name="T80" fmla="*/ 513 w 890"/>
                  <a:gd name="T81" fmla="*/ 708 h 916"/>
                  <a:gd name="T82" fmla="*/ 390 w 890"/>
                  <a:gd name="T83" fmla="*/ 730 h 916"/>
                  <a:gd name="T84" fmla="*/ 339 w 890"/>
                  <a:gd name="T85" fmla="*/ 838 h 916"/>
                  <a:gd name="T86" fmla="*/ 285 w 890"/>
                  <a:gd name="T87" fmla="*/ 915 h 916"/>
                  <a:gd name="T88" fmla="*/ 276 w 890"/>
                  <a:gd name="T89" fmla="*/ 867 h 916"/>
                  <a:gd name="T90" fmla="*/ 298 w 890"/>
                  <a:gd name="T91" fmla="*/ 766 h 916"/>
                  <a:gd name="T92" fmla="*/ 324 w 890"/>
                  <a:gd name="T93" fmla="*/ 664 h 916"/>
                  <a:gd name="T94" fmla="*/ 283 w 890"/>
                  <a:gd name="T95" fmla="*/ 583 h 916"/>
                  <a:gd name="T96" fmla="*/ 201 w 890"/>
                  <a:gd name="T97" fmla="*/ 619 h 916"/>
                  <a:gd name="T98" fmla="*/ 88 w 890"/>
                  <a:gd name="T99" fmla="*/ 655 h 916"/>
                  <a:gd name="T100" fmla="*/ 16 w 890"/>
                  <a:gd name="T101" fmla="*/ 655 h 916"/>
                  <a:gd name="T102" fmla="*/ 94 w 890"/>
                  <a:gd name="T103" fmla="*/ 606 h 916"/>
                  <a:gd name="T104" fmla="*/ 162 w 890"/>
                  <a:gd name="T105" fmla="*/ 567 h 916"/>
                  <a:gd name="T106" fmla="*/ 247 w 890"/>
                  <a:gd name="T107" fmla="*/ 504 h 916"/>
                  <a:gd name="T108" fmla="*/ 190 w 890"/>
                  <a:gd name="T109" fmla="*/ 390 h 916"/>
                  <a:gd name="T110" fmla="*/ 81 w 890"/>
                  <a:gd name="T111" fmla="*/ 355 h 916"/>
                  <a:gd name="T112" fmla="*/ 3 w 890"/>
                  <a:gd name="T113" fmla="*/ 307 h 916"/>
                  <a:gd name="T114" fmla="*/ 39 w 890"/>
                  <a:gd name="T115" fmla="*/ 286 h 916"/>
                  <a:gd name="T116" fmla="*/ 115 w 890"/>
                  <a:gd name="T117" fmla="*/ 306 h 916"/>
                  <a:gd name="T118" fmla="*/ 226 w 890"/>
                  <a:gd name="T119" fmla="*/ 327 h 91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890" h="916">
                    <a:moveTo>
                      <a:pt x="279" y="334"/>
                    </a:moveTo>
                    <a:lnTo>
                      <a:pt x="292" y="312"/>
                    </a:lnTo>
                    <a:lnTo>
                      <a:pt x="307" y="292"/>
                    </a:lnTo>
                    <a:lnTo>
                      <a:pt x="324" y="276"/>
                    </a:lnTo>
                    <a:lnTo>
                      <a:pt x="313" y="255"/>
                    </a:lnTo>
                    <a:lnTo>
                      <a:pt x="307" y="234"/>
                    </a:lnTo>
                    <a:lnTo>
                      <a:pt x="288" y="202"/>
                    </a:lnTo>
                    <a:lnTo>
                      <a:pt x="274" y="181"/>
                    </a:lnTo>
                    <a:lnTo>
                      <a:pt x="261" y="159"/>
                    </a:lnTo>
                    <a:lnTo>
                      <a:pt x="256" y="139"/>
                    </a:lnTo>
                    <a:lnTo>
                      <a:pt x="256" y="118"/>
                    </a:lnTo>
                    <a:lnTo>
                      <a:pt x="247" y="91"/>
                    </a:lnTo>
                    <a:lnTo>
                      <a:pt x="237" y="70"/>
                    </a:lnTo>
                    <a:lnTo>
                      <a:pt x="226" y="46"/>
                    </a:lnTo>
                    <a:lnTo>
                      <a:pt x="225" y="24"/>
                    </a:lnTo>
                    <a:lnTo>
                      <a:pt x="232" y="10"/>
                    </a:lnTo>
                    <a:lnTo>
                      <a:pt x="247" y="9"/>
                    </a:lnTo>
                    <a:lnTo>
                      <a:pt x="259" y="21"/>
                    </a:lnTo>
                    <a:lnTo>
                      <a:pt x="270" y="46"/>
                    </a:lnTo>
                    <a:lnTo>
                      <a:pt x="280" y="61"/>
                    </a:lnTo>
                    <a:lnTo>
                      <a:pt x="298" y="82"/>
                    </a:lnTo>
                    <a:lnTo>
                      <a:pt x="309" y="88"/>
                    </a:lnTo>
                    <a:lnTo>
                      <a:pt x="315" y="99"/>
                    </a:lnTo>
                    <a:lnTo>
                      <a:pt x="322" y="118"/>
                    </a:lnTo>
                    <a:lnTo>
                      <a:pt x="330" y="141"/>
                    </a:lnTo>
                    <a:lnTo>
                      <a:pt x="339" y="160"/>
                    </a:lnTo>
                    <a:lnTo>
                      <a:pt x="358" y="180"/>
                    </a:lnTo>
                    <a:lnTo>
                      <a:pt x="379" y="205"/>
                    </a:lnTo>
                    <a:lnTo>
                      <a:pt x="399" y="225"/>
                    </a:lnTo>
                    <a:lnTo>
                      <a:pt x="406" y="240"/>
                    </a:lnTo>
                    <a:lnTo>
                      <a:pt x="474" y="241"/>
                    </a:lnTo>
                    <a:lnTo>
                      <a:pt x="495" y="208"/>
                    </a:lnTo>
                    <a:lnTo>
                      <a:pt x="505" y="184"/>
                    </a:lnTo>
                    <a:lnTo>
                      <a:pt x="507" y="160"/>
                    </a:lnTo>
                    <a:lnTo>
                      <a:pt x="510" y="141"/>
                    </a:lnTo>
                    <a:lnTo>
                      <a:pt x="514" y="118"/>
                    </a:lnTo>
                    <a:lnTo>
                      <a:pt x="529" y="94"/>
                    </a:lnTo>
                    <a:lnTo>
                      <a:pt x="540" y="85"/>
                    </a:lnTo>
                    <a:lnTo>
                      <a:pt x="552" y="69"/>
                    </a:lnTo>
                    <a:lnTo>
                      <a:pt x="561" y="45"/>
                    </a:lnTo>
                    <a:lnTo>
                      <a:pt x="571" y="27"/>
                    </a:lnTo>
                    <a:lnTo>
                      <a:pt x="589" y="13"/>
                    </a:lnTo>
                    <a:lnTo>
                      <a:pt x="604" y="0"/>
                    </a:lnTo>
                    <a:lnTo>
                      <a:pt x="613" y="6"/>
                    </a:lnTo>
                    <a:lnTo>
                      <a:pt x="615" y="16"/>
                    </a:lnTo>
                    <a:lnTo>
                      <a:pt x="606" y="27"/>
                    </a:lnTo>
                    <a:lnTo>
                      <a:pt x="603" y="34"/>
                    </a:lnTo>
                    <a:lnTo>
                      <a:pt x="600" y="49"/>
                    </a:lnTo>
                    <a:lnTo>
                      <a:pt x="600" y="79"/>
                    </a:lnTo>
                    <a:lnTo>
                      <a:pt x="600" y="103"/>
                    </a:lnTo>
                    <a:lnTo>
                      <a:pt x="592" y="124"/>
                    </a:lnTo>
                    <a:lnTo>
                      <a:pt x="583" y="145"/>
                    </a:lnTo>
                    <a:lnTo>
                      <a:pt x="576" y="162"/>
                    </a:lnTo>
                    <a:lnTo>
                      <a:pt x="574" y="186"/>
                    </a:lnTo>
                    <a:lnTo>
                      <a:pt x="574" y="216"/>
                    </a:lnTo>
                    <a:lnTo>
                      <a:pt x="568" y="244"/>
                    </a:lnTo>
                    <a:lnTo>
                      <a:pt x="568" y="282"/>
                    </a:lnTo>
                    <a:lnTo>
                      <a:pt x="588" y="300"/>
                    </a:lnTo>
                    <a:lnTo>
                      <a:pt x="607" y="325"/>
                    </a:lnTo>
                    <a:lnTo>
                      <a:pt x="645" y="325"/>
                    </a:lnTo>
                    <a:lnTo>
                      <a:pt x="678" y="312"/>
                    </a:lnTo>
                    <a:lnTo>
                      <a:pt x="697" y="292"/>
                    </a:lnTo>
                    <a:lnTo>
                      <a:pt x="720" y="277"/>
                    </a:lnTo>
                    <a:lnTo>
                      <a:pt x="777" y="274"/>
                    </a:lnTo>
                    <a:lnTo>
                      <a:pt x="801" y="265"/>
                    </a:lnTo>
                    <a:lnTo>
                      <a:pt x="816" y="253"/>
                    </a:lnTo>
                    <a:lnTo>
                      <a:pt x="859" y="252"/>
                    </a:lnTo>
                    <a:lnTo>
                      <a:pt x="865" y="265"/>
                    </a:lnTo>
                    <a:lnTo>
                      <a:pt x="861" y="279"/>
                    </a:lnTo>
                    <a:lnTo>
                      <a:pt x="843" y="288"/>
                    </a:lnTo>
                    <a:lnTo>
                      <a:pt x="819" y="300"/>
                    </a:lnTo>
                    <a:lnTo>
                      <a:pt x="796" y="324"/>
                    </a:lnTo>
                    <a:lnTo>
                      <a:pt x="786" y="334"/>
                    </a:lnTo>
                    <a:lnTo>
                      <a:pt x="765" y="343"/>
                    </a:lnTo>
                    <a:lnTo>
                      <a:pt x="735" y="352"/>
                    </a:lnTo>
                    <a:lnTo>
                      <a:pt x="714" y="367"/>
                    </a:lnTo>
                    <a:lnTo>
                      <a:pt x="687" y="390"/>
                    </a:lnTo>
                    <a:lnTo>
                      <a:pt x="669" y="409"/>
                    </a:lnTo>
                    <a:lnTo>
                      <a:pt x="649" y="420"/>
                    </a:lnTo>
                    <a:lnTo>
                      <a:pt x="648" y="481"/>
                    </a:lnTo>
                    <a:lnTo>
                      <a:pt x="673" y="510"/>
                    </a:lnTo>
                    <a:lnTo>
                      <a:pt x="703" y="526"/>
                    </a:lnTo>
                    <a:lnTo>
                      <a:pt x="730" y="531"/>
                    </a:lnTo>
                    <a:lnTo>
                      <a:pt x="751" y="535"/>
                    </a:lnTo>
                    <a:lnTo>
                      <a:pt x="777" y="549"/>
                    </a:lnTo>
                    <a:lnTo>
                      <a:pt x="795" y="567"/>
                    </a:lnTo>
                    <a:lnTo>
                      <a:pt x="819" y="577"/>
                    </a:lnTo>
                    <a:lnTo>
                      <a:pt x="846" y="583"/>
                    </a:lnTo>
                    <a:lnTo>
                      <a:pt x="861" y="592"/>
                    </a:lnTo>
                    <a:lnTo>
                      <a:pt x="874" y="606"/>
                    </a:lnTo>
                    <a:lnTo>
                      <a:pt x="889" y="621"/>
                    </a:lnTo>
                    <a:lnTo>
                      <a:pt x="888" y="634"/>
                    </a:lnTo>
                    <a:lnTo>
                      <a:pt x="867" y="637"/>
                    </a:lnTo>
                    <a:lnTo>
                      <a:pt x="853" y="631"/>
                    </a:lnTo>
                    <a:lnTo>
                      <a:pt x="832" y="618"/>
                    </a:lnTo>
                    <a:lnTo>
                      <a:pt x="807" y="618"/>
                    </a:lnTo>
                    <a:lnTo>
                      <a:pt x="780" y="618"/>
                    </a:lnTo>
                    <a:lnTo>
                      <a:pt x="759" y="615"/>
                    </a:lnTo>
                    <a:lnTo>
                      <a:pt x="736" y="592"/>
                    </a:lnTo>
                    <a:lnTo>
                      <a:pt x="718" y="588"/>
                    </a:lnTo>
                    <a:lnTo>
                      <a:pt x="684" y="588"/>
                    </a:lnTo>
                    <a:lnTo>
                      <a:pt x="615" y="588"/>
                    </a:lnTo>
                    <a:lnTo>
                      <a:pt x="604" y="606"/>
                    </a:lnTo>
                    <a:lnTo>
                      <a:pt x="589" y="621"/>
                    </a:lnTo>
                    <a:lnTo>
                      <a:pt x="576" y="628"/>
                    </a:lnTo>
                    <a:lnTo>
                      <a:pt x="580" y="666"/>
                    </a:lnTo>
                    <a:lnTo>
                      <a:pt x="600" y="702"/>
                    </a:lnTo>
                    <a:lnTo>
                      <a:pt x="618" y="723"/>
                    </a:lnTo>
                    <a:lnTo>
                      <a:pt x="630" y="753"/>
                    </a:lnTo>
                    <a:lnTo>
                      <a:pt x="631" y="787"/>
                    </a:lnTo>
                    <a:lnTo>
                      <a:pt x="640" y="807"/>
                    </a:lnTo>
                    <a:lnTo>
                      <a:pt x="654" y="838"/>
                    </a:lnTo>
                    <a:lnTo>
                      <a:pt x="664" y="862"/>
                    </a:lnTo>
                    <a:lnTo>
                      <a:pt x="664" y="889"/>
                    </a:lnTo>
                    <a:lnTo>
                      <a:pt x="654" y="898"/>
                    </a:lnTo>
                    <a:lnTo>
                      <a:pt x="642" y="898"/>
                    </a:lnTo>
                    <a:lnTo>
                      <a:pt x="624" y="870"/>
                    </a:lnTo>
                    <a:lnTo>
                      <a:pt x="612" y="837"/>
                    </a:lnTo>
                    <a:lnTo>
                      <a:pt x="583" y="808"/>
                    </a:lnTo>
                    <a:lnTo>
                      <a:pt x="568" y="789"/>
                    </a:lnTo>
                    <a:lnTo>
                      <a:pt x="556" y="760"/>
                    </a:lnTo>
                    <a:lnTo>
                      <a:pt x="549" y="738"/>
                    </a:lnTo>
                    <a:lnTo>
                      <a:pt x="513" y="708"/>
                    </a:lnTo>
                    <a:lnTo>
                      <a:pt x="489" y="682"/>
                    </a:lnTo>
                    <a:lnTo>
                      <a:pt x="415" y="684"/>
                    </a:lnTo>
                    <a:lnTo>
                      <a:pt x="390" y="730"/>
                    </a:lnTo>
                    <a:lnTo>
                      <a:pt x="372" y="759"/>
                    </a:lnTo>
                    <a:lnTo>
                      <a:pt x="361" y="798"/>
                    </a:lnTo>
                    <a:lnTo>
                      <a:pt x="339" y="838"/>
                    </a:lnTo>
                    <a:lnTo>
                      <a:pt x="316" y="874"/>
                    </a:lnTo>
                    <a:lnTo>
                      <a:pt x="294" y="907"/>
                    </a:lnTo>
                    <a:lnTo>
                      <a:pt x="285" y="915"/>
                    </a:lnTo>
                    <a:lnTo>
                      <a:pt x="268" y="909"/>
                    </a:lnTo>
                    <a:lnTo>
                      <a:pt x="268" y="894"/>
                    </a:lnTo>
                    <a:lnTo>
                      <a:pt x="276" y="867"/>
                    </a:lnTo>
                    <a:lnTo>
                      <a:pt x="291" y="837"/>
                    </a:lnTo>
                    <a:lnTo>
                      <a:pt x="294" y="790"/>
                    </a:lnTo>
                    <a:lnTo>
                      <a:pt x="298" y="766"/>
                    </a:lnTo>
                    <a:lnTo>
                      <a:pt x="313" y="744"/>
                    </a:lnTo>
                    <a:lnTo>
                      <a:pt x="319" y="699"/>
                    </a:lnTo>
                    <a:lnTo>
                      <a:pt x="324" y="664"/>
                    </a:lnTo>
                    <a:lnTo>
                      <a:pt x="336" y="637"/>
                    </a:lnTo>
                    <a:lnTo>
                      <a:pt x="309" y="609"/>
                    </a:lnTo>
                    <a:lnTo>
                      <a:pt x="283" y="583"/>
                    </a:lnTo>
                    <a:lnTo>
                      <a:pt x="271" y="577"/>
                    </a:lnTo>
                    <a:lnTo>
                      <a:pt x="231" y="601"/>
                    </a:lnTo>
                    <a:lnTo>
                      <a:pt x="201" y="619"/>
                    </a:lnTo>
                    <a:lnTo>
                      <a:pt x="162" y="633"/>
                    </a:lnTo>
                    <a:lnTo>
                      <a:pt x="118" y="640"/>
                    </a:lnTo>
                    <a:lnTo>
                      <a:pt x="88" y="655"/>
                    </a:lnTo>
                    <a:lnTo>
                      <a:pt x="63" y="666"/>
                    </a:lnTo>
                    <a:lnTo>
                      <a:pt x="27" y="666"/>
                    </a:lnTo>
                    <a:lnTo>
                      <a:pt x="16" y="655"/>
                    </a:lnTo>
                    <a:lnTo>
                      <a:pt x="30" y="642"/>
                    </a:lnTo>
                    <a:lnTo>
                      <a:pt x="67" y="628"/>
                    </a:lnTo>
                    <a:lnTo>
                      <a:pt x="94" y="606"/>
                    </a:lnTo>
                    <a:lnTo>
                      <a:pt x="120" y="588"/>
                    </a:lnTo>
                    <a:lnTo>
                      <a:pt x="136" y="576"/>
                    </a:lnTo>
                    <a:lnTo>
                      <a:pt x="162" y="567"/>
                    </a:lnTo>
                    <a:lnTo>
                      <a:pt x="204" y="531"/>
                    </a:lnTo>
                    <a:lnTo>
                      <a:pt x="231" y="510"/>
                    </a:lnTo>
                    <a:lnTo>
                      <a:pt x="247" y="504"/>
                    </a:lnTo>
                    <a:lnTo>
                      <a:pt x="250" y="429"/>
                    </a:lnTo>
                    <a:lnTo>
                      <a:pt x="204" y="396"/>
                    </a:lnTo>
                    <a:lnTo>
                      <a:pt x="190" y="390"/>
                    </a:lnTo>
                    <a:lnTo>
                      <a:pt x="129" y="385"/>
                    </a:lnTo>
                    <a:lnTo>
                      <a:pt x="105" y="369"/>
                    </a:lnTo>
                    <a:lnTo>
                      <a:pt x="81" y="355"/>
                    </a:lnTo>
                    <a:lnTo>
                      <a:pt x="63" y="345"/>
                    </a:lnTo>
                    <a:lnTo>
                      <a:pt x="34" y="339"/>
                    </a:lnTo>
                    <a:lnTo>
                      <a:pt x="3" y="307"/>
                    </a:lnTo>
                    <a:lnTo>
                      <a:pt x="0" y="291"/>
                    </a:lnTo>
                    <a:lnTo>
                      <a:pt x="9" y="285"/>
                    </a:lnTo>
                    <a:lnTo>
                      <a:pt x="39" y="286"/>
                    </a:lnTo>
                    <a:lnTo>
                      <a:pt x="67" y="301"/>
                    </a:lnTo>
                    <a:lnTo>
                      <a:pt x="85" y="304"/>
                    </a:lnTo>
                    <a:lnTo>
                      <a:pt x="115" y="306"/>
                    </a:lnTo>
                    <a:lnTo>
                      <a:pt x="148" y="318"/>
                    </a:lnTo>
                    <a:lnTo>
                      <a:pt x="165" y="324"/>
                    </a:lnTo>
                    <a:lnTo>
                      <a:pt x="226" y="327"/>
                    </a:lnTo>
                    <a:lnTo>
                      <a:pt x="258" y="334"/>
                    </a:lnTo>
                    <a:lnTo>
                      <a:pt x="279" y="334"/>
                    </a:lnTo>
                  </a:path>
                </a:pathLst>
              </a:custGeom>
              <a:solidFill>
                <a:schemeClr val="hlink">
                  <a:alpha val="50195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3" name="Freeform 7"/>
              <p:cNvSpPr>
                <a:spLocks/>
              </p:cNvSpPr>
              <p:nvPr/>
            </p:nvSpPr>
            <p:spPr bwMode="ltGray">
              <a:xfrm>
                <a:off x="6" y="2087"/>
                <a:ext cx="890" cy="916"/>
              </a:xfrm>
              <a:custGeom>
                <a:avLst/>
                <a:gdLst>
                  <a:gd name="T0" fmla="*/ 307 w 890"/>
                  <a:gd name="T1" fmla="*/ 292 h 916"/>
                  <a:gd name="T2" fmla="*/ 307 w 890"/>
                  <a:gd name="T3" fmla="*/ 234 h 916"/>
                  <a:gd name="T4" fmla="*/ 261 w 890"/>
                  <a:gd name="T5" fmla="*/ 159 h 916"/>
                  <a:gd name="T6" fmla="*/ 247 w 890"/>
                  <a:gd name="T7" fmla="*/ 91 h 916"/>
                  <a:gd name="T8" fmla="*/ 225 w 890"/>
                  <a:gd name="T9" fmla="*/ 24 h 916"/>
                  <a:gd name="T10" fmla="*/ 259 w 890"/>
                  <a:gd name="T11" fmla="*/ 21 h 916"/>
                  <a:gd name="T12" fmla="*/ 298 w 890"/>
                  <a:gd name="T13" fmla="*/ 82 h 916"/>
                  <a:gd name="T14" fmla="*/ 322 w 890"/>
                  <a:gd name="T15" fmla="*/ 118 h 916"/>
                  <a:gd name="T16" fmla="*/ 358 w 890"/>
                  <a:gd name="T17" fmla="*/ 180 h 916"/>
                  <a:gd name="T18" fmla="*/ 406 w 890"/>
                  <a:gd name="T19" fmla="*/ 240 h 916"/>
                  <a:gd name="T20" fmla="*/ 505 w 890"/>
                  <a:gd name="T21" fmla="*/ 184 h 916"/>
                  <a:gd name="T22" fmla="*/ 514 w 890"/>
                  <a:gd name="T23" fmla="*/ 118 h 916"/>
                  <a:gd name="T24" fmla="*/ 552 w 890"/>
                  <a:gd name="T25" fmla="*/ 69 h 916"/>
                  <a:gd name="T26" fmla="*/ 589 w 890"/>
                  <a:gd name="T27" fmla="*/ 13 h 916"/>
                  <a:gd name="T28" fmla="*/ 615 w 890"/>
                  <a:gd name="T29" fmla="*/ 16 h 916"/>
                  <a:gd name="T30" fmla="*/ 600 w 890"/>
                  <a:gd name="T31" fmla="*/ 49 h 916"/>
                  <a:gd name="T32" fmla="*/ 592 w 890"/>
                  <a:gd name="T33" fmla="*/ 124 h 916"/>
                  <a:gd name="T34" fmla="*/ 574 w 890"/>
                  <a:gd name="T35" fmla="*/ 186 h 916"/>
                  <a:gd name="T36" fmla="*/ 568 w 890"/>
                  <a:gd name="T37" fmla="*/ 282 h 916"/>
                  <a:gd name="T38" fmla="*/ 645 w 890"/>
                  <a:gd name="T39" fmla="*/ 325 h 916"/>
                  <a:gd name="T40" fmla="*/ 720 w 890"/>
                  <a:gd name="T41" fmla="*/ 277 h 916"/>
                  <a:gd name="T42" fmla="*/ 816 w 890"/>
                  <a:gd name="T43" fmla="*/ 253 h 916"/>
                  <a:gd name="T44" fmla="*/ 861 w 890"/>
                  <a:gd name="T45" fmla="*/ 279 h 916"/>
                  <a:gd name="T46" fmla="*/ 796 w 890"/>
                  <a:gd name="T47" fmla="*/ 324 h 916"/>
                  <a:gd name="T48" fmla="*/ 735 w 890"/>
                  <a:gd name="T49" fmla="*/ 352 h 916"/>
                  <a:gd name="T50" fmla="*/ 669 w 890"/>
                  <a:gd name="T51" fmla="*/ 409 h 916"/>
                  <a:gd name="T52" fmla="*/ 673 w 890"/>
                  <a:gd name="T53" fmla="*/ 510 h 916"/>
                  <a:gd name="T54" fmla="*/ 751 w 890"/>
                  <a:gd name="T55" fmla="*/ 535 h 916"/>
                  <a:gd name="T56" fmla="*/ 819 w 890"/>
                  <a:gd name="T57" fmla="*/ 577 h 916"/>
                  <a:gd name="T58" fmla="*/ 874 w 890"/>
                  <a:gd name="T59" fmla="*/ 606 h 916"/>
                  <a:gd name="T60" fmla="*/ 867 w 890"/>
                  <a:gd name="T61" fmla="*/ 637 h 916"/>
                  <a:gd name="T62" fmla="*/ 807 w 890"/>
                  <a:gd name="T63" fmla="*/ 618 h 916"/>
                  <a:gd name="T64" fmla="*/ 736 w 890"/>
                  <a:gd name="T65" fmla="*/ 592 h 916"/>
                  <a:gd name="T66" fmla="*/ 615 w 890"/>
                  <a:gd name="T67" fmla="*/ 588 h 916"/>
                  <a:gd name="T68" fmla="*/ 576 w 890"/>
                  <a:gd name="T69" fmla="*/ 628 h 916"/>
                  <a:gd name="T70" fmla="*/ 618 w 890"/>
                  <a:gd name="T71" fmla="*/ 723 h 916"/>
                  <a:gd name="T72" fmla="*/ 640 w 890"/>
                  <a:gd name="T73" fmla="*/ 807 h 916"/>
                  <a:gd name="T74" fmla="*/ 664 w 890"/>
                  <a:gd name="T75" fmla="*/ 889 h 916"/>
                  <a:gd name="T76" fmla="*/ 624 w 890"/>
                  <a:gd name="T77" fmla="*/ 870 h 916"/>
                  <a:gd name="T78" fmla="*/ 568 w 890"/>
                  <a:gd name="T79" fmla="*/ 789 h 916"/>
                  <a:gd name="T80" fmla="*/ 513 w 890"/>
                  <a:gd name="T81" fmla="*/ 708 h 916"/>
                  <a:gd name="T82" fmla="*/ 390 w 890"/>
                  <a:gd name="T83" fmla="*/ 730 h 916"/>
                  <a:gd name="T84" fmla="*/ 339 w 890"/>
                  <a:gd name="T85" fmla="*/ 838 h 916"/>
                  <a:gd name="T86" fmla="*/ 285 w 890"/>
                  <a:gd name="T87" fmla="*/ 915 h 916"/>
                  <a:gd name="T88" fmla="*/ 276 w 890"/>
                  <a:gd name="T89" fmla="*/ 867 h 916"/>
                  <a:gd name="T90" fmla="*/ 298 w 890"/>
                  <a:gd name="T91" fmla="*/ 766 h 916"/>
                  <a:gd name="T92" fmla="*/ 324 w 890"/>
                  <a:gd name="T93" fmla="*/ 664 h 916"/>
                  <a:gd name="T94" fmla="*/ 283 w 890"/>
                  <a:gd name="T95" fmla="*/ 583 h 916"/>
                  <a:gd name="T96" fmla="*/ 201 w 890"/>
                  <a:gd name="T97" fmla="*/ 619 h 916"/>
                  <a:gd name="T98" fmla="*/ 88 w 890"/>
                  <a:gd name="T99" fmla="*/ 655 h 916"/>
                  <a:gd name="T100" fmla="*/ 16 w 890"/>
                  <a:gd name="T101" fmla="*/ 655 h 916"/>
                  <a:gd name="T102" fmla="*/ 94 w 890"/>
                  <a:gd name="T103" fmla="*/ 606 h 916"/>
                  <a:gd name="T104" fmla="*/ 162 w 890"/>
                  <a:gd name="T105" fmla="*/ 567 h 916"/>
                  <a:gd name="T106" fmla="*/ 247 w 890"/>
                  <a:gd name="T107" fmla="*/ 504 h 916"/>
                  <a:gd name="T108" fmla="*/ 190 w 890"/>
                  <a:gd name="T109" fmla="*/ 390 h 916"/>
                  <a:gd name="T110" fmla="*/ 81 w 890"/>
                  <a:gd name="T111" fmla="*/ 355 h 916"/>
                  <a:gd name="T112" fmla="*/ 3 w 890"/>
                  <a:gd name="T113" fmla="*/ 307 h 916"/>
                  <a:gd name="T114" fmla="*/ 39 w 890"/>
                  <a:gd name="T115" fmla="*/ 286 h 916"/>
                  <a:gd name="T116" fmla="*/ 115 w 890"/>
                  <a:gd name="T117" fmla="*/ 306 h 916"/>
                  <a:gd name="T118" fmla="*/ 226 w 890"/>
                  <a:gd name="T119" fmla="*/ 327 h 91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890" h="916">
                    <a:moveTo>
                      <a:pt x="279" y="334"/>
                    </a:moveTo>
                    <a:lnTo>
                      <a:pt x="292" y="312"/>
                    </a:lnTo>
                    <a:lnTo>
                      <a:pt x="307" y="292"/>
                    </a:lnTo>
                    <a:lnTo>
                      <a:pt x="324" y="276"/>
                    </a:lnTo>
                    <a:lnTo>
                      <a:pt x="313" y="255"/>
                    </a:lnTo>
                    <a:lnTo>
                      <a:pt x="307" y="234"/>
                    </a:lnTo>
                    <a:lnTo>
                      <a:pt x="288" y="202"/>
                    </a:lnTo>
                    <a:lnTo>
                      <a:pt x="274" y="181"/>
                    </a:lnTo>
                    <a:lnTo>
                      <a:pt x="261" y="159"/>
                    </a:lnTo>
                    <a:lnTo>
                      <a:pt x="256" y="139"/>
                    </a:lnTo>
                    <a:lnTo>
                      <a:pt x="256" y="118"/>
                    </a:lnTo>
                    <a:lnTo>
                      <a:pt x="247" y="91"/>
                    </a:lnTo>
                    <a:lnTo>
                      <a:pt x="237" y="70"/>
                    </a:lnTo>
                    <a:lnTo>
                      <a:pt x="226" y="46"/>
                    </a:lnTo>
                    <a:lnTo>
                      <a:pt x="225" y="24"/>
                    </a:lnTo>
                    <a:lnTo>
                      <a:pt x="232" y="10"/>
                    </a:lnTo>
                    <a:lnTo>
                      <a:pt x="247" y="9"/>
                    </a:lnTo>
                    <a:lnTo>
                      <a:pt x="259" y="21"/>
                    </a:lnTo>
                    <a:lnTo>
                      <a:pt x="270" y="46"/>
                    </a:lnTo>
                    <a:lnTo>
                      <a:pt x="280" y="61"/>
                    </a:lnTo>
                    <a:lnTo>
                      <a:pt x="298" y="82"/>
                    </a:lnTo>
                    <a:lnTo>
                      <a:pt x="309" y="88"/>
                    </a:lnTo>
                    <a:lnTo>
                      <a:pt x="315" y="99"/>
                    </a:lnTo>
                    <a:lnTo>
                      <a:pt x="322" y="118"/>
                    </a:lnTo>
                    <a:lnTo>
                      <a:pt x="330" y="141"/>
                    </a:lnTo>
                    <a:lnTo>
                      <a:pt x="339" y="160"/>
                    </a:lnTo>
                    <a:lnTo>
                      <a:pt x="358" y="180"/>
                    </a:lnTo>
                    <a:lnTo>
                      <a:pt x="379" y="205"/>
                    </a:lnTo>
                    <a:lnTo>
                      <a:pt x="399" y="225"/>
                    </a:lnTo>
                    <a:lnTo>
                      <a:pt x="406" y="240"/>
                    </a:lnTo>
                    <a:lnTo>
                      <a:pt x="474" y="241"/>
                    </a:lnTo>
                    <a:lnTo>
                      <a:pt x="495" y="208"/>
                    </a:lnTo>
                    <a:lnTo>
                      <a:pt x="505" y="184"/>
                    </a:lnTo>
                    <a:lnTo>
                      <a:pt x="507" y="160"/>
                    </a:lnTo>
                    <a:lnTo>
                      <a:pt x="510" y="141"/>
                    </a:lnTo>
                    <a:lnTo>
                      <a:pt x="514" y="118"/>
                    </a:lnTo>
                    <a:lnTo>
                      <a:pt x="529" y="94"/>
                    </a:lnTo>
                    <a:lnTo>
                      <a:pt x="540" y="85"/>
                    </a:lnTo>
                    <a:lnTo>
                      <a:pt x="552" y="69"/>
                    </a:lnTo>
                    <a:lnTo>
                      <a:pt x="561" y="45"/>
                    </a:lnTo>
                    <a:lnTo>
                      <a:pt x="571" y="27"/>
                    </a:lnTo>
                    <a:lnTo>
                      <a:pt x="589" y="13"/>
                    </a:lnTo>
                    <a:lnTo>
                      <a:pt x="604" y="0"/>
                    </a:lnTo>
                    <a:lnTo>
                      <a:pt x="613" y="6"/>
                    </a:lnTo>
                    <a:lnTo>
                      <a:pt x="615" y="16"/>
                    </a:lnTo>
                    <a:lnTo>
                      <a:pt x="606" y="27"/>
                    </a:lnTo>
                    <a:lnTo>
                      <a:pt x="603" y="34"/>
                    </a:lnTo>
                    <a:lnTo>
                      <a:pt x="600" y="49"/>
                    </a:lnTo>
                    <a:lnTo>
                      <a:pt x="600" y="79"/>
                    </a:lnTo>
                    <a:lnTo>
                      <a:pt x="600" y="103"/>
                    </a:lnTo>
                    <a:lnTo>
                      <a:pt x="592" y="124"/>
                    </a:lnTo>
                    <a:lnTo>
                      <a:pt x="583" y="145"/>
                    </a:lnTo>
                    <a:lnTo>
                      <a:pt x="576" y="162"/>
                    </a:lnTo>
                    <a:lnTo>
                      <a:pt x="574" y="186"/>
                    </a:lnTo>
                    <a:lnTo>
                      <a:pt x="574" y="216"/>
                    </a:lnTo>
                    <a:lnTo>
                      <a:pt x="568" y="244"/>
                    </a:lnTo>
                    <a:lnTo>
                      <a:pt x="568" y="282"/>
                    </a:lnTo>
                    <a:lnTo>
                      <a:pt x="588" y="300"/>
                    </a:lnTo>
                    <a:lnTo>
                      <a:pt x="607" y="325"/>
                    </a:lnTo>
                    <a:lnTo>
                      <a:pt x="645" y="325"/>
                    </a:lnTo>
                    <a:lnTo>
                      <a:pt x="678" y="312"/>
                    </a:lnTo>
                    <a:lnTo>
                      <a:pt x="697" y="292"/>
                    </a:lnTo>
                    <a:lnTo>
                      <a:pt x="720" y="277"/>
                    </a:lnTo>
                    <a:lnTo>
                      <a:pt x="777" y="274"/>
                    </a:lnTo>
                    <a:lnTo>
                      <a:pt x="801" y="265"/>
                    </a:lnTo>
                    <a:lnTo>
                      <a:pt x="816" y="253"/>
                    </a:lnTo>
                    <a:lnTo>
                      <a:pt x="859" y="252"/>
                    </a:lnTo>
                    <a:lnTo>
                      <a:pt x="865" y="265"/>
                    </a:lnTo>
                    <a:lnTo>
                      <a:pt x="861" y="279"/>
                    </a:lnTo>
                    <a:lnTo>
                      <a:pt x="843" y="288"/>
                    </a:lnTo>
                    <a:lnTo>
                      <a:pt x="819" y="300"/>
                    </a:lnTo>
                    <a:lnTo>
                      <a:pt x="796" y="324"/>
                    </a:lnTo>
                    <a:lnTo>
                      <a:pt x="786" y="334"/>
                    </a:lnTo>
                    <a:lnTo>
                      <a:pt x="765" y="343"/>
                    </a:lnTo>
                    <a:lnTo>
                      <a:pt x="735" y="352"/>
                    </a:lnTo>
                    <a:lnTo>
                      <a:pt x="714" y="367"/>
                    </a:lnTo>
                    <a:lnTo>
                      <a:pt x="687" y="390"/>
                    </a:lnTo>
                    <a:lnTo>
                      <a:pt x="669" y="409"/>
                    </a:lnTo>
                    <a:lnTo>
                      <a:pt x="649" y="420"/>
                    </a:lnTo>
                    <a:lnTo>
                      <a:pt x="648" y="481"/>
                    </a:lnTo>
                    <a:lnTo>
                      <a:pt x="673" y="510"/>
                    </a:lnTo>
                    <a:lnTo>
                      <a:pt x="703" y="526"/>
                    </a:lnTo>
                    <a:lnTo>
                      <a:pt x="730" y="531"/>
                    </a:lnTo>
                    <a:lnTo>
                      <a:pt x="751" y="535"/>
                    </a:lnTo>
                    <a:lnTo>
                      <a:pt x="777" y="549"/>
                    </a:lnTo>
                    <a:lnTo>
                      <a:pt x="795" y="567"/>
                    </a:lnTo>
                    <a:lnTo>
                      <a:pt x="819" y="577"/>
                    </a:lnTo>
                    <a:lnTo>
                      <a:pt x="846" y="583"/>
                    </a:lnTo>
                    <a:lnTo>
                      <a:pt x="861" y="592"/>
                    </a:lnTo>
                    <a:lnTo>
                      <a:pt x="874" y="606"/>
                    </a:lnTo>
                    <a:lnTo>
                      <a:pt x="889" y="621"/>
                    </a:lnTo>
                    <a:lnTo>
                      <a:pt x="888" y="634"/>
                    </a:lnTo>
                    <a:lnTo>
                      <a:pt x="867" y="637"/>
                    </a:lnTo>
                    <a:lnTo>
                      <a:pt x="853" y="631"/>
                    </a:lnTo>
                    <a:lnTo>
                      <a:pt x="832" y="618"/>
                    </a:lnTo>
                    <a:lnTo>
                      <a:pt x="807" y="618"/>
                    </a:lnTo>
                    <a:lnTo>
                      <a:pt x="780" y="618"/>
                    </a:lnTo>
                    <a:lnTo>
                      <a:pt x="759" y="615"/>
                    </a:lnTo>
                    <a:lnTo>
                      <a:pt x="736" y="592"/>
                    </a:lnTo>
                    <a:lnTo>
                      <a:pt x="718" y="588"/>
                    </a:lnTo>
                    <a:lnTo>
                      <a:pt x="684" y="588"/>
                    </a:lnTo>
                    <a:lnTo>
                      <a:pt x="615" y="588"/>
                    </a:lnTo>
                    <a:lnTo>
                      <a:pt x="604" y="606"/>
                    </a:lnTo>
                    <a:lnTo>
                      <a:pt x="589" y="621"/>
                    </a:lnTo>
                    <a:lnTo>
                      <a:pt x="576" y="628"/>
                    </a:lnTo>
                    <a:lnTo>
                      <a:pt x="580" y="666"/>
                    </a:lnTo>
                    <a:lnTo>
                      <a:pt x="600" y="702"/>
                    </a:lnTo>
                    <a:lnTo>
                      <a:pt x="618" y="723"/>
                    </a:lnTo>
                    <a:lnTo>
                      <a:pt x="630" y="753"/>
                    </a:lnTo>
                    <a:lnTo>
                      <a:pt x="631" y="787"/>
                    </a:lnTo>
                    <a:lnTo>
                      <a:pt x="640" y="807"/>
                    </a:lnTo>
                    <a:lnTo>
                      <a:pt x="654" y="838"/>
                    </a:lnTo>
                    <a:lnTo>
                      <a:pt x="664" y="862"/>
                    </a:lnTo>
                    <a:lnTo>
                      <a:pt x="664" y="889"/>
                    </a:lnTo>
                    <a:lnTo>
                      <a:pt x="654" y="898"/>
                    </a:lnTo>
                    <a:lnTo>
                      <a:pt x="642" y="898"/>
                    </a:lnTo>
                    <a:lnTo>
                      <a:pt x="624" y="870"/>
                    </a:lnTo>
                    <a:lnTo>
                      <a:pt x="612" y="837"/>
                    </a:lnTo>
                    <a:lnTo>
                      <a:pt x="583" y="808"/>
                    </a:lnTo>
                    <a:lnTo>
                      <a:pt x="568" y="789"/>
                    </a:lnTo>
                    <a:lnTo>
                      <a:pt x="556" y="760"/>
                    </a:lnTo>
                    <a:lnTo>
                      <a:pt x="549" y="738"/>
                    </a:lnTo>
                    <a:lnTo>
                      <a:pt x="513" y="708"/>
                    </a:lnTo>
                    <a:lnTo>
                      <a:pt x="489" y="682"/>
                    </a:lnTo>
                    <a:lnTo>
                      <a:pt x="415" y="684"/>
                    </a:lnTo>
                    <a:lnTo>
                      <a:pt x="390" y="730"/>
                    </a:lnTo>
                    <a:lnTo>
                      <a:pt x="372" y="759"/>
                    </a:lnTo>
                    <a:lnTo>
                      <a:pt x="361" y="798"/>
                    </a:lnTo>
                    <a:lnTo>
                      <a:pt x="339" y="838"/>
                    </a:lnTo>
                    <a:lnTo>
                      <a:pt x="316" y="874"/>
                    </a:lnTo>
                    <a:lnTo>
                      <a:pt x="294" y="907"/>
                    </a:lnTo>
                    <a:lnTo>
                      <a:pt x="285" y="915"/>
                    </a:lnTo>
                    <a:lnTo>
                      <a:pt x="268" y="909"/>
                    </a:lnTo>
                    <a:lnTo>
                      <a:pt x="268" y="894"/>
                    </a:lnTo>
                    <a:lnTo>
                      <a:pt x="276" y="867"/>
                    </a:lnTo>
                    <a:lnTo>
                      <a:pt x="291" y="837"/>
                    </a:lnTo>
                    <a:lnTo>
                      <a:pt x="294" y="790"/>
                    </a:lnTo>
                    <a:lnTo>
                      <a:pt x="298" y="766"/>
                    </a:lnTo>
                    <a:lnTo>
                      <a:pt x="313" y="744"/>
                    </a:lnTo>
                    <a:lnTo>
                      <a:pt x="319" y="699"/>
                    </a:lnTo>
                    <a:lnTo>
                      <a:pt x="324" y="664"/>
                    </a:lnTo>
                    <a:lnTo>
                      <a:pt x="336" y="637"/>
                    </a:lnTo>
                    <a:lnTo>
                      <a:pt x="309" y="609"/>
                    </a:lnTo>
                    <a:lnTo>
                      <a:pt x="283" y="583"/>
                    </a:lnTo>
                    <a:lnTo>
                      <a:pt x="271" y="577"/>
                    </a:lnTo>
                    <a:lnTo>
                      <a:pt x="231" y="601"/>
                    </a:lnTo>
                    <a:lnTo>
                      <a:pt x="201" y="619"/>
                    </a:lnTo>
                    <a:lnTo>
                      <a:pt x="162" y="633"/>
                    </a:lnTo>
                    <a:lnTo>
                      <a:pt x="118" y="640"/>
                    </a:lnTo>
                    <a:lnTo>
                      <a:pt x="88" y="655"/>
                    </a:lnTo>
                    <a:lnTo>
                      <a:pt x="63" y="666"/>
                    </a:lnTo>
                    <a:lnTo>
                      <a:pt x="27" y="666"/>
                    </a:lnTo>
                    <a:lnTo>
                      <a:pt x="16" y="655"/>
                    </a:lnTo>
                    <a:lnTo>
                      <a:pt x="30" y="642"/>
                    </a:lnTo>
                    <a:lnTo>
                      <a:pt x="67" y="628"/>
                    </a:lnTo>
                    <a:lnTo>
                      <a:pt x="94" y="606"/>
                    </a:lnTo>
                    <a:lnTo>
                      <a:pt x="120" y="588"/>
                    </a:lnTo>
                    <a:lnTo>
                      <a:pt x="136" y="576"/>
                    </a:lnTo>
                    <a:lnTo>
                      <a:pt x="162" y="567"/>
                    </a:lnTo>
                    <a:lnTo>
                      <a:pt x="204" y="531"/>
                    </a:lnTo>
                    <a:lnTo>
                      <a:pt x="231" y="510"/>
                    </a:lnTo>
                    <a:lnTo>
                      <a:pt x="247" y="504"/>
                    </a:lnTo>
                    <a:lnTo>
                      <a:pt x="250" y="429"/>
                    </a:lnTo>
                    <a:lnTo>
                      <a:pt x="204" y="396"/>
                    </a:lnTo>
                    <a:lnTo>
                      <a:pt x="190" y="390"/>
                    </a:lnTo>
                    <a:lnTo>
                      <a:pt x="129" y="385"/>
                    </a:lnTo>
                    <a:lnTo>
                      <a:pt x="105" y="369"/>
                    </a:lnTo>
                    <a:lnTo>
                      <a:pt x="81" y="355"/>
                    </a:lnTo>
                    <a:lnTo>
                      <a:pt x="63" y="345"/>
                    </a:lnTo>
                    <a:lnTo>
                      <a:pt x="34" y="339"/>
                    </a:lnTo>
                    <a:lnTo>
                      <a:pt x="3" y="307"/>
                    </a:lnTo>
                    <a:lnTo>
                      <a:pt x="0" y="291"/>
                    </a:lnTo>
                    <a:lnTo>
                      <a:pt x="9" y="285"/>
                    </a:lnTo>
                    <a:lnTo>
                      <a:pt x="39" y="286"/>
                    </a:lnTo>
                    <a:lnTo>
                      <a:pt x="67" y="301"/>
                    </a:lnTo>
                    <a:lnTo>
                      <a:pt x="85" y="304"/>
                    </a:lnTo>
                    <a:lnTo>
                      <a:pt x="115" y="306"/>
                    </a:lnTo>
                    <a:lnTo>
                      <a:pt x="148" y="318"/>
                    </a:lnTo>
                    <a:lnTo>
                      <a:pt x="165" y="324"/>
                    </a:lnTo>
                    <a:lnTo>
                      <a:pt x="226" y="327"/>
                    </a:lnTo>
                    <a:lnTo>
                      <a:pt x="258" y="334"/>
                    </a:lnTo>
                    <a:lnTo>
                      <a:pt x="279" y="334"/>
                    </a:lnTo>
                  </a:path>
                </a:pathLst>
              </a:custGeom>
              <a:solidFill>
                <a:schemeClr val="hlink">
                  <a:alpha val="50195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4" name="Freeform 8"/>
              <p:cNvSpPr>
                <a:spLocks/>
              </p:cNvSpPr>
              <p:nvPr/>
            </p:nvSpPr>
            <p:spPr bwMode="ltGray">
              <a:xfrm>
                <a:off x="6" y="3160"/>
                <a:ext cx="890" cy="916"/>
              </a:xfrm>
              <a:custGeom>
                <a:avLst/>
                <a:gdLst>
                  <a:gd name="T0" fmla="*/ 307 w 890"/>
                  <a:gd name="T1" fmla="*/ 292 h 916"/>
                  <a:gd name="T2" fmla="*/ 307 w 890"/>
                  <a:gd name="T3" fmla="*/ 234 h 916"/>
                  <a:gd name="T4" fmla="*/ 261 w 890"/>
                  <a:gd name="T5" fmla="*/ 159 h 916"/>
                  <a:gd name="T6" fmla="*/ 247 w 890"/>
                  <a:gd name="T7" fmla="*/ 91 h 916"/>
                  <a:gd name="T8" fmla="*/ 225 w 890"/>
                  <a:gd name="T9" fmla="*/ 24 h 916"/>
                  <a:gd name="T10" fmla="*/ 259 w 890"/>
                  <a:gd name="T11" fmla="*/ 21 h 916"/>
                  <a:gd name="T12" fmla="*/ 298 w 890"/>
                  <a:gd name="T13" fmla="*/ 82 h 916"/>
                  <a:gd name="T14" fmla="*/ 322 w 890"/>
                  <a:gd name="T15" fmla="*/ 118 h 916"/>
                  <a:gd name="T16" fmla="*/ 358 w 890"/>
                  <a:gd name="T17" fmla="*/ 180 h 916"/>
                  <a:gd name="T18" fmla="*/ 406 w 890"/>
                  <a:gd name="T19" fmla="*/ 240 h 916"/>
                  <a:gd name="T20" fmla="*/ 505 w 890"/>
                  <a:gd name="T21" fmla="*/ 184 h 916"/>
                  <a:gd name="T22" fmla="*/ 514 w 890"/>
                  <a:gd name="T23" fmla="*/ 118 h 916"/>
                  <a:gd name="T24" fmla="*/ 552 w 890"/>
                  <a:gd name="T25" fmla="*/ 69 h 916"/>
                  <a:gd name="T26" fmla="*/ 589 w 890"/>
                  <a:gd name="T27" fmla="*/ 13 h 916"/>
                  <a:gd name="T28" fmla="*/ 615 w 890"/>
                  <a:gd name="T29" fmla="*/ 16 h 916"/>
                  <a:gd name="T30" fmla="*/ 600 w 890"/>
                  <a:gd name="T31" fmla="*/ 49 h 916"/>
                  <a:gd name="T32" fmla="*/ 592 w 890"/>
                  <a:gd name="T33" fmla="*/ 124 h 916"/>
                  <a:gd name="T34" fmla="*/ 574 w 890"/>
                  <a:gd name="T35" fmla="*/ 186 h 916"/>
                  <a:gd name="T36" fmla="*/ 568 w 890"/>
                  <a:gd name="T37" fmla="*/ 282 h 916"/>
                  <a:gd name="T38" fmla="*/ 645 w 890"/>
                  <a:gd name="T39" fmla="*/ 325 h 916"/>
                  <a:gd name="T40" fmla="*/ 720 w 890"/>
                  <a:gd name="T41" fmla="*/ 277 h 916"/>
                  <a:gd name="T42" fmla="*/ 816 w 890"/>
                  <a:gd name="T43" fmla="*/ 253 h 916"/>
                  <a:gd name="T44" fmla="*/ 861 w 890"/>
                  <a:gd name="T45" fmla="*/ 279 h 916"/>
                  <a:gd name="T46" fmla="*/ 796 w 890"/>
                  <a:gd name="T47" fmla="*/ 324 h 916"/>
                  <a:gd name="T48" fmla="*/ 735 w 890"/>
                  <a:gd name="T49" fmla="*/ 352 h 916"/>
                  <a:gd name="T50" fmla="*/ 669 w 890"/>
                  <a:gd name="T51" fmla="*/ 409 h 916"/>
                  <a:gd name="T52" fmla="*/ 673 w 890"/>
                  <a:gd name="T53" fmla="*/ 510 h 916"/>
                  <a:gd name="T54" fmla="*/ 751 w 890"/>
                  <a:gd name="T55" fmla="*/ 535 h 916"/>
                  <a:gd name="T56" fmla="*/ 819 w 890"/>
                  <a:gd name="T57" fmla="*/ 577 h 916"/>
                  <a:gd name="T58" fmla="*/ 874 w 890"/>
                  <a:gd name="T59" fmla="*/ 606 h 916"/>
                  <a:gd name="T60" fmla="*/ 867 w 890"/>
                  <a:gd name="T61" fmla="*/ 637 h 916"/>
                  <a:gd name="T62" fmla="*/ 807 w 890"/>
                  <a:gd name="T63" fmla="*/ 618 h 916"/>
                  <a:gd name="T64" fmla="*/ 736 w 890"/>
                  <a:gd name="T65" fmla="*/ 592 h 916"/>
                  <a:gd name="T66" fmla="*/ 615 w 890"/>
                  <a:gd name="T67" fmla="*/ 588 h 916"/>
                  <a:gd name="T68" fmla="*/ 576 w 890"/>
                  <a:gd name="T69" fmla="*/ 628 h 916"/>
                  <a:gd name="T70" fmla="*/ 618 w 890"/>
                  <a:gd name="T71" fmla="*/ 723 h 916"/>
                  <a:gd name="T72" fmla="*/ 640 w 890"/>
                  <a:gd name="T73" fmla="*/ 807 h 916"/>
                  <a:gd name="T74" fmla="*/ 664 w 890"/>
                  <a:gd name="T75" fmla="*/ 889 h 916"/>
                  <a:gd name="T76" fmla="*/ 624 w 890"/>
                  <a:gd name="T77" fmla="*/ 870 h 916"/>
                  <a:gd name="T78" fmla="*/ 568 w 890"/>
                  <a:gd name="T79" fmla="*/ 789 h 916"/>
                  <a:gd name="T80" fmla="*/ 513 w 890"/>
                  <a:gd name="T81" fmla="*/ 708 h 916"/>
                  <a:gd name="T82" fmla="*/ 390 w 890"/>
                  <a:gd name="T83" fmla="*/ 730 h 916"/>
                  <a:gd name="T84" fmla="*/ 339 w 890"/>
                  <a:gd name="T85" fmla="*/ 838 h 916"/>
                  <a:gd name="T86" fmla="*/ 285 w 890"/>
                  <a:gd name="T87" fmla="*/ 915 h 916"/>
                  <a:gd name="T88" fmla="*/ 276 w 890"/>
                  <a:gd name="T89" fmla="*/ 867 h 916"/>
                  <a:gd name="T90" fmla="*/ 298 w 890"/>
                  <a:gd name="T91" fmla="*/ 766 h 916"/>
                  <a:gd name="T92" fmla="*/ 324 w 890"/>
                  <a:gd name="T93" fmla="*/ 664 h 916"/>
                  <a:gd name="T94" fmla="*/ 283 w 890"/>
                  <a:gd name="T95" fmla="*/ 583 h 916"/>
                  <a:gd name="T96" fmla="*/ 201 w 890"/>
                  <a:gd name="T97" fmla="*/ 619 h 916"/>
                  <a:gd name="T98" fmla="*/ 88 w 890"/>
                  <a:gd name="T99" fmla="*/ 655 h 916"/>
                  <a:gd name="T100" fmla="*/ 16 w 890"/>
                  <a:gd name="T101" fmla="*/ 655 h 916"/>
                  <a:gd name="T102" fmla="*/ 94 w 890"/>
                  <a:gd name="T103" fmla="*/ 606 h 916"/>
                  <a:gd name="T104" fmla="*/ 162 w 890"/>
                  <a:gd name="T105" fmla="*/ 567 h 916"/>
                  <a:gd name="T106" fmla="*/ 247 w 890"/>
                  <a:gd name="T107" fmla="*/ 504 h 916"/>
                  <a:gd name="T108" fmla="*/ 190 w 890"/>
                  <a:gd name="T109" fmla="*/ 390 h 916"/>
                  <a:gd name="T110" fmla="*/ 81 w 890"/>
                  <a:gd name="T111" fmla="*/ 355 h 916"/>
                  <a:gd name="T112" fmla="*/ 3 w 890"/>
                  <a:gd name="T113" fmla="*/ 307 h 916"/>
                  <a:gd name="T114" fmla="*/ 39 w 890"/>
                  <a:gd name="T115" fmla="*/ 286 h 916"/>
                  <a:gd name="T116" fmla="*/ 115 w 890"/>
                  <a:gd name="T117" fmla="*/ 306 h 916"/>
                  <a:gd name="T118" fmla="*/ 226 w 890"/>
                  <a:gd name="T119" fmla="*/ 327 h 91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890" h="916">
                    <a:moveTo>
                      <a:pt x="279" y="334"/>
                    </a:moveTo>
                    <a:lnTo>
                      <a:pt x="292" y="312"/>
                    </a:lnTo>
                    <a:lnTo>
                      <a:pt x="307" y="292"/>
                    </a:lnTo>
                    <a:lnTo>
                      <a:pt x="324" y="276"/>
                    </a:lnTo>
                    <a:lnTo>
                      <a:pt x="313" y="255"/>
                    </a:lnTo>
                    <a:lnTo>
                      <a:pt x="307" y="234"/>
                    </a:lnTo>
                    <a:lnTo>
                      <a:pt x="288" y="202"/>
                    </a:lnTo>
                    <a:lnTo>
                      <a:pt x="274" y="181"/>
                    </a:lnTo>
                    <a:lnTo>
                      <a:pt x="261" y="159"/>
                    </a:lnTo>
                    <a:lnTo>
                      <a:pt x="256" y="139"/>
                    </a:lnTo>
                    <a:lnTo>
                      <a:pt x="256" y="118"/>
                    </a:lnTo>
                    <a:lnTo>
                      <a:pt x="247" y="91"/>
                    </a:lnTo>
                    <a:lnTo>
                      <a:pt x="237" y="70"/>
                    </a:lnTo>
                    <a:lnTo>
                      <a:pt x="226" y="46"/>
                    </a:lnTo>
                    <a:lnTo>
                      <a:pt x="225" y="24"/>
                    </a:lnTo>
                    <a:lnTo>
                      <a:pt x="232" y="10"/>
                    </a:lnTo>
                    <a:lnTo>
                      <a:pt x="247" y="9"/>
                    </a:lnTo>
                    <a:lnTo>
                      <a:pt x="259" y="21"/>
                    </a:lnTo>
                    <a:lnTo>
                      <a:pt x="270" y="46"/>
                    </a:lnTo>
                    <a:lnTo>
                      <a:pt x="280" y="61"/>
                    </a:lnTo>
                    <a:lnTo>
                      <a:pt x="298" y="82"/>
                    </a:lnTo>
                    <a:lnTo>
                      <a:pt x="309" y="88"/>
                    </a:lnTo>
                    <a:lnTo>
                      <a:pt x="315" y="99"/>
                    </a:lnTo>
                    <a:lnTo>
                      <a:pt x="322" y="118"/>
                    </a:lnTo>
                    <a:lnTo>
                      <a:pt x="330" y="141"/>
                    </a:lnTo>
                    <a:lnTo>
                      <a:pt x="339" y="160"/>
                    </a:lnTo>
                    <a:lnTo>
                      <a:pt x="358" y="180"/>
                    </a:lnTo>
                    <a:lnTo>
                      <a:pt x="379" y="205"/>
                    </a:lnTo>
                    <a:lnTo>
                      <a:pt x="399" y="225"/>
                    </a:lnTo>
                    <a:lnTo>
                      <a:pt x="406" y="240"/>
                    </a:lnTo>
                    <a:lnTo>
                      <a:pt x="474" y="241"/>
                    </a:lnTo>
                    <a:lnTo>
                      <a:pt x="495" y="208"/>
                    </a:lnTo>
                    <a:lnTo>
                      <a:pt x="505" y="184"/>
                    </a:lnTo>
                    <a:lnTo>
                      <a:pt x="507" y="160"/>
                    </a:lnTo>
                    <a:lnTo>
                      <a:pt x="510" y="141"/>
                    </a:lnTo>
                    <a:lnTo>
                      <a:pt x="514" y="118"/>
                    </a:lnTo>
                    <a:lnTo>
                      <a:pt x="529" y="94"/>
                    </a:lnTo>
                    <a:lnTo>
                      <a:pt x="540" y="85"/>
                    </a:lnTo>
                    <a:lnTo>
                      <a:pt x="552" y="69"/>
                    </a:lnTo>
                    <a:lnTo>
                      <a:pt x="561" y="45"/>
                    </a:lnTo>
                    <a:lnTo>
                      <a:pt x="571" y="27"/>
                    </a:lnTo>
                    <a:lnTo>
                      <a:pt x="589" y="13"/>
                    </a:lnTo>
                    <a:lnTo>
                      <a:pt x="604" y="0"/>
                    </a:lnTo>
                    <a:lnTo>
                      <a:pt x="613" y="6"/>
                    </a:lnTo>
                    <a:lnTo>
                      <a:pt x="615" y="16"/>
                    </a:lnTo>
                    <a:lnTo>
                      <a:pt x="606" y="27"/>
                    </a:lnTo>
                    <a:lnTo>
                      <a:pt x="603" y="34"/>
                    </a:lnTo>
                    <a:lnTo>
                      <a:pt x="600" y="49"/>
                    </a:lnTo>
                    <a:lnTo>
                      <a:pt x="600" y="79"/>
                    </a:lnTo>
                    <a:lnTo>
                      <a:pt x="600" y="103"/>
                    </a:lnTo>
                    <a:lnTo>
                      <a:pt x="592" y="124"/>
                    </a:lnTo>
                    <a:lnTo>
                      <a:pt x="583" y="145"/>
                    </a:lnTo>
                    <a:lnTo>
                      <a:pt x="576" y="162"/>
                    </a:lnTo>
                    <a:lnTo>
                      <a:pt x="574" y="186"/>
                    </a:lnTo>
                    <a:lnTo>
                      <a:pt x="574" y="216"/>
                    </a:lnTo>
                    <a:lnTo>
                      <a:pt x="568" y="244"/>
                    </a:lnTo>
                    <a:lnTo>
                      <a:pt x="568" y="282"/>
                    </a:lnTo>
                    <a:lnTo>
                      <a:pt x="588" y="300"/>
                    </a:lnTo>
                    <a:lnTo>
                      <a:pt x="607" y="325"/>
                    </a:lnTo>
                    <a:lnTo>
                      <a:pt x="645" y="325"/>
                    </a:lnTo>
                    <a:lnTo>
                      <a:pt x="678" y="312"/>
                    </a:lnTo>
                    <a:lnTo>
                      <a:pt x="697" y="292"/>
                    </a:lnTo>
                    <a:lnTo>
                      <a:pt x="720" y="277"/>
                    </a:lnTo>
                    <a:lnTo>
                      <a:pt x="777" y="274"/>
                    </a:lnTo>
                    <a:lnTo>
                      <a:pt x="801" y="265"/>
                    </a:lnTo>
                    <a:lnTo>
                      <a:pt x="816" y="253"/>
                    </a:lnTo>
                    <a:lnTo>
                      <a:pt x="859" y="252"/>
                    </a:lnTo>
                    <a:lnTo>
                      <a:pt x="865" y="265"/>
                    </a:lnTo>
                    <a:lnTo>
                      <a:pt x="861" y="279"/>
                    </a:lnTo>
                    <a:lnTo>
                      <a:pt x="843" y="288"/>
                    </a:lnTo>
                    <a:lnTo>
                      <a:pt x="819" y="300"/>
                    </a:lnTo>
                    <a:lnTo>
                      <a:pt x="796" y="324"/>
                    </a:lnTo>
                    <a:lnTo>
                      <a:pt x="786" y="334"/>
                    </a:lnTo>
                    <a:lnTo>
                      <a:pt x="765" y="343"/>
                    </a:lnTo>
                    <a:lnTo>
                      <a:pt x="735" y="352"/>
                    </a:lnTo>
                    <a:lnTo>
                      <a:pt x="714" y="367"/>
                    </a:lnTo>
                    <a:lnTo>
                      <a:pt x="687" y="390"/>
                    </a:lnTo>
                    <a:lnTo>
                      <a:pt x="669" y="409"/>
                    </a:lnTo>
                    <a:lnTo>
                      <a:pt x="649" y="420"/>
                    </a:lnTo>
                    <a:lnTo>
                      <a:pt x="648" y="481"/>
                    </a:lnTo>
                    <a:lnTo>
                      <a:pt x="673" y="510"/>
                    </a:lnTo>
                    <a:lnTo>
                      <a:pt x="703" y="526"/>
                    </a:lnTo>
                    <a:lnTo>
                      <a:pt x="730" y="531"/>
                    </a:lnTo>
                    <a:lnTo>
                      <a:pt x="751" y="535"/>
                    </a:lnTo>
                    <a:lnTo>
                      <a:pt x="777" y="549"/>
                    </a:lnTo>
                    <a:lnTo>
                      <a:pt x="795" y="567"/>
                    </a:lnTo>
                    <a:lnTo>
                      <a:pt x="819" y="577"/>
                    </a:lnTo>
                    <a:lnTo>
                      <a:pt x="846" y="583"/>
                    </a:lnTo>
                    <a:lnTo>
                      <a:pt x="861" y="592"/>
                    </a:lnTo>
                    <a:lnTo>
                      <a:pt x="874" y="606"/>
                    </a:lnTo>
                    <a:lnTo>
                      <a:pt x="889" y="621"/>
                    </a:lnTo>
                    <a:lnTo>
                      <a:pt x="888" y="634"/>
                    </a:lnTo>
                    <a:lnTo>
                      <a:pt x="867" y="637"/>
                    </a:lnTo>
                    <a:lnTo>
                      <a:pt x="853" y="631"/>
                    </a:lnTo>
                    <a:lnTo>
                      <a:pt x="832" y="618"/>
                    </a:lnTo>
                    <a:lnTo>
                      <a:pt x="807" y="618"/>
                    </a:lnTo>
                    <a:lnTo>
                      <a:pt x="780" y="618"/>
                    </a:lnTo>
                    <a:lnTo>
                      <a:pt x="759" y="615"/>
                    </a:lnTo>
                    <a:lnTo>
                      <a:pt x="736" y="592"/>
                    </a:lnTo>
                    <a:lnTo>
                      <a:pt x="718" y="588"/>
                    </a:lnTo>
                    <a:lnTo>
                      <a:pt x="684" y="588"/>
                    </a:lnTo>
                    <a:lnTo>
                      <a:pt x="615" y="588"/>
                    </a:lnTo>
                    <a:lnTo>
                      <a:pt x="604" y="606"/>
                    </a:lnTo>
                    <a:lnTo>
                      <a:pt x="589" y="621"/>
                    </a:lnTo>
                    <a:lnTo>
                      <a:pt x="576" y="628"/>
                    </a:lnTo>
                    <a:lnTo>
                      <a:pt x="580" y="666"/>
                    </a:lnTo>
                    <a:lnTo>
                      <a:pt x="600" y="702"/>
                    </a:lnTo>
                    <a:lnTo>
                      <a:pt x="618" y="723"/>
                    </a:lnTo>
                    <a:lnTo>
                      <a:pt x="630" y="753"/>
                    </a:lnTo>
                    <a:lnTo>
                      <a:pt x="631" y="787"/>
                    </a:lnTo>
                    <a:lnTo>
                      <a:pt x="640" y="807"/>
                    </a:lnTo>
                    <a:lnTo>
                      <a:pt x="654" y="838"/>
                    </a:lnTo>
                    <a:lnTo>
                      <a:pt x="664" y="862"/>
                    </a:lnTo>
                    <a:lnTo>
                      <a:pt x="664" y="889"/>
                    </a:lnTo>
                    <a:lnTo>
                      <a:pt x="654" y="898"/>
                    </a:lnTo>
                    <a:lnTo>
                      <a:pt x="642" y="898"/>
                    </a:lnTo>
                    <a:lnTo>
                      <a:pt x="624" y="870"/>
                    </a:lnTo>
                    <a:lnTo>
                      <a:pt x="612" y="837"/>
                    </a:lnTo>
                    <a:lnTo>
                      <a:pt x="583" y="808"/>
                    </a:lnTo>
                    <a:lnTo>
                      <a:pt x="568" y="789"/>
                    </a:lnTo>
                    <a:lnTo>
                      <a:pt x="556" y="760"/>
                    </a:lnTo>
                    <a:lnTo>
                      <a:pt x="549" y="738"/>
                    </a:lnTo>
                    <a:lnTo>
                      <a:pt x="513" y="708"/>
                    </a:lnTo>
                    <a:lnTo>
                      <a:pt x="489" y="682"/>
                    </a:lnTo>
                    <a:lnTo>
                      <a:pt x="415" y="684"/>
                    </a:lnTo>
                    <a:lnTo>
                      <a:pt x="390" y="730"/>
                    </a:lnTo>
                    <a:lnTo>
                      <a:pt x="372" y="759"/>
                    </a:lnTo>
                    <a:lnTo>
                      <a:pt x="361" y="798"/>
                    </a:lnTo>
                    <a:lnTo>
                      <a:pt x="339" y="838"/>
                    </a:lnTo>
                    <a:lnTo>
                      <a:pt x="316" y="874"/>
                    </a:lnTo>
                    <a:lnTo>
                      <a:pt x="294" y="907"/>
                    </a:lnTo>
                    <a:lnTo>
                      <a:pt x="285" y="915"/>
                    </a:lnTo>
                    <a:lnTo>
                      <a:pt x="268" y="909"/>
                    </a:lnTo>
                    <a:lnTo>
                      <a:pt x="268" y="894"/>
                    </a:lnTo>
                    <a:lnTo>
                      <a:pt x="276" y="867"/>
                    </a:lnTo>
                    <a:lnTo>
                      <a:pt x="291" y="837"/>
                    </a:lnTo>
                    <a:lnTo>
                      <a:pt x="294" y="790"/>
                    </a:lnTo>
                    <a:lnTo>
                      <a:pt x="298" y="766"/>
                    </a:lnTo>
                    <a:lnTo>
                      <a:pt x="313" y="744"/>
                    </a:lnTo>
                    <a:lnTo>
                      <a:pt x="319" y="699"/>
                    </a:lnTo>
                    <a:lnTo>
                      <a:pt x="324" y="664"/>
                    </a:lnTo>
                    <a:lnTo>
                      <a:pt x="336" y="637"/>
                    </a:lnTo>
                    <a:lnTo>
                      <a:pt x="309" y="609"/>
                    </a:lnTo>
                    <a:lnTo>
                      <a:pt x="283" y="583"/>
                    </a:lnTo>
                    <a:lnTo>
                      <a:pt x="271" y="577"/>
                    </a:lnTo>
                    <a:lnTo>
                      <a:pt x="231" y="601"/>
                    </a:lnTo>
                    <a:lnTo>
                      <a:pt x="201" y="619"/>
                    </a:lnTo>
                    <a:lnTo>
                      <a:pt x="162" y="633"/>
                    </a:lnTo>
                    <a:lnTo>
                      <a:pt x="118" y="640"/>
                    </a:lnTo>
                    <a:lnTo>
                      <a:pt x="88" y="655"/>
                    </a:lnTo>
                    <a:lnTo>
                      <a:pt x="63" y="666"/>
                    </a:lnTo>
                    <a:lnTo>
                      <a:pt x="27" y="666"/>
                    </a:lnTo>
                    <a:lnTo>
                      <a:pt x="16" y="655"/>
                    </a:lnTo>
                    <a:lnTo>
                      <a:pt x="30" y="642"/>
                    </a:lnTo>
                    <a:lnTo>
                      <a:pt x="67" y="628"/>
                    </a:lnTo>
                    <a:lnTo>
                      <a:pt x="94" y="606"/>
                    </a:lnTo>
                    <a:lnTo>
                      <a:pt x="120" y="588"/>
                    </a:lnTo>
                    <a:lnTo>
                      <a:pt x="136" y="576"/>
                    </a:lnTo>
                    <a:lnTo>
                      <a:pt x="162" y="567"/>
                    </a:lnTo>
                    <a:lnTo>
                      <a:pt x="204" y="531"/>
                    </a:lnTo>
                    <a:lnTo>
                      <a:pt x="231" y="510"/>
                    </a:lnTo>
                    <a:lnTo>
                      <a:pt x="247" y="504"/>
                    </a:lnTo>
                    <a:lnTo>
                      <a:pt x="250" y="429"/>
                    </a:lnTo>
                    <a:lnTo>
                      <a:pt x="204" y="396"/>
                    </a:lnTo>
                    <a:lnTo>
                      <a:pt x="190" y="390"/>
                    </a:lnTo>
                    <a:lnTo>
                      <a:pt x="129" y="385"/>
                    </a:lnTo>
                    <a:lnTo>
                      <a:pt x="105" y="369"/>
                    </a:lnTo>
                    <a:lnTo>
                      <a:pt x="81" y="355"/>
                    </a:lnTo>
                    <a:lnTo>
                      <a:pt x="63" y="345"/>
                    </a:lnTo>
                    <a:lnTo>
                      <a:pt x="34" y="339"/>
                    </a:lnTo>
                    <a:lnTo>
                      <a:pt x="3" y="307"/>
                    </a:lnTo>
                    <a:lnTo>
                      <a:pt x="0" y="291"/>
                    </a:lnTo>
                    <a:lnTo>
                      <a:pt x="9" y="285"/>
                    </a:lnTo>
                    <a:lnTo>
                      <a:pt x="39" y="286"/>
                    </a:lnTo>
                    <a:lnTo>
                      <a:pt x="67" y="301"/>
                    </a:lnTo>
                    <a:lnTo>
                      <a:pt x="85" y="304"/>
                    </a:lnTo>
                    <a:lnTo>
                      <a:pt x="115" y="306"/>
                    </a:lnTo>
                    <a:lnTo>
                      <a:pt x="148" y="318"/>
                    </a:lnTo>
                    <a:lnTo>
                      <a:pt x="165" y="324"/>
                    </a:lnTo>
                    <a:lnTo>
                      <a:pt x="226" y="327"/>
                    </a:lnTo>
                    <a:lnTo>
                      <a:pt x="258" y="334"/>
                    </a:lnTo>
                    <a:lnTo>
                      <a:pt x="279" y="334"/>
                    </a:lnTo>
                  </a:path>
                </a:pathLst>
              </a:custGeom>
              <a:solidFill>
                <a:schemeClr val="hlink">
                  <a:alpha val="50195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3" name="Group 9"/>
            <p:cNvGrpSpPr>
              <a:grpSpLocks/>
            </p:cNvGrpSpPr>
            <p:nvPr/>
          </p:nvGrpSpPr>
          <p:grpSpPr bwMode="auto">
            <a:xfrm>
              <a:off x="993" y="1028"/>
              <a:ext cx="4766" cy="119"/>
              <a:chOff x="993" y="1028"/>
              <a:chExt cx="4766" cy="119"/>
            </a:xfrm>
          </p:grpSpPr>
          <p:sp>
            <p:nvSpPr>
              <p:cNvPr id="1034" name="Rectangle 10"/>
              <p:cNvSpPr>
                <a:spLocks noChangeArrowheads="1"/>
              </p:cNvSpPr>
              <p:nvPr/>
            </p:nvSpPr>
            <p:spPr bwMode="ltGray">
              <a:xfrm>
                <a:off x="996" y="1035"/>
                <a:ext cx="4763" cy="106"/>
              </a:xfrm>
              <a:prstGeom prst="rect">
                <a:avLst/>
              </a:prstGeom>
              <a:gradFill rotWithShape="0">
                <a:gsLst>
                  <a:gs pos="0">
                    <a:srgbClr val="825600"/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mtClean="0"/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ltGray">
              <a:xfrm>
                <a:off x="999" y="1145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6" name="Line 12"/>
              <p:cNvSpPr>
                <a:spLocks noChangeShapeType="1"/>
              </p:cNvSpPr>
              <p:nvPr/>
            </p:nvSpPr>
            <p:spPr bwMode="ltGray">
              <a:xfrm>
                <a:off x="999" y="112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7" name="Line 13"/>
              <p:cNvSpPr>
                <a:spLocks noChangeShapeType="1"/>
              </p:cNvSpPr>
              <p:nvPr/>
            </p:nvSpPr>
            <p:spPr bwMode="ltGray">
              <a:xfrm>
                <a:off x="999" y="109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ltGray">
              <a:xfrm>
                <a:off x="999" y="1057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9" name="Freeform 15"/>
              <p:cNvSpPr>
                <a:spLocks/>
              </p:cNvSpPr>
              <p:nvPr/>
            </p:nvSpPr>
            <p:spPr bwMode="ltGray">
              <a:xfrm>
                <a:off x="993" y="1028"/>
                <a:ext cx="4765" cy="119"/>
              </a:xfrm>
              <a:custGeom>
                <a:avLst/>
                <a:gdLst>
                  <a:gd name="T0" fmla="*/ 0 w 4765"/>
                  <a:gd name="T1" fmla="*/ 118 h 119"/>
                  <a:gd name="T2" fmla="*/ 0 w 4765"/>
                  <a:gd name="T3" fmla="*/ 0 h 119"/>
                  <a:gd name="T4" fmla="*/ 4764 w 4765"/>
                  <a:gd name="T5" fmla="*/ 0 h 1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765" h="119">
                    <a:moveTo>
                      <a:pt x="0" y="118"/>
                    </a:moveTo>
                    <a:lnTo>
                      <a:pt x="0" y="0"/>
                    </a:lnTo>
                    <a:lnTo>
                      <a:pt x="4764" y="0"/>
                    </a:lnTo>
                  </a:path>
                </a:pathLst>
              </a:custGeom>
              <a:noFill/>
              <a:ln w="12700" cap="rnd" cmpd="sng">
                <a:solidFill>
                  <a:srgbClr val="FFCC66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027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1528763" y="304800"/>
            <a:ext cx="75644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79550" y="1981200"/>
            <a:ext cx="76263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84338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81138" y="6248400"/>
            <a:ext cx="1782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39" name="Rectangle 1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973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40" name="Rectangle 2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6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fld id="{60D1049B-B88D-4A4C-B307-A34AF50E84A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ransition spd="slow">
    <p:blinds dir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¬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ctrTitle" idx="4294967295"/>
          </p:nvPr>
        </p:nvSpPr>
        <p:spPr>
          <a:xfrm>
            <a:off x="838200" y="2819400"/>
            <a:ext cx="8458200" cy="22098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altLang="ru-RU" sz="5400" b="1" i="0" smtClean="0">
                <a:solidFill>
                  <a:srgbClr val="6600FF"/>
                </a:solidFill>
              </a:rPr>
              <a:t>Святочные колядки</a:t>
            </a:r>
            <a:r>
              <a:rPr lang="ru-RU" altLang="ru-RU" sz="5400" smtClean="0"/>
              <a:t/>
            </a:r>
            <a:br>
              <a:rPr lang="ru-RU" altLang="ru-RU" sz="5400" smtClean="0"/>
            </a:br>
            <a:r>
              <a:rPr lang="ru-RU" altLang="ru-RU" sz="5400" b="1" i="0" smtClean="0">
                <a:solidFill>
                  <a:srgbClr val="6600FF"/>
                </a:solidFill>
              </a:rPr>
              <a:t> </a:t>
            </a:r>
            <a:r>
              <a:rPr lang="ru-RU" altLang="ru-RU" sz="3600" b="1" i="0" smtClean="0">
                <a:solidFill>
                  <a:srgbClr val="6600FF"/>
                </a:solidFill>
              </a:rPr>
              <a:t/>
            </a:r>
            <a:br>
              <a:rPr lang="ru-RU" altLang="ru-RU" sz="3600" b="1" i="0" smtClean="0">
                <a:solidFill>
                  <a:srgbClr val="6600FF"/>
                </a:solidFill>
              </a:rPr>
            </a:br>
            <a:r>
              <a:rPr lang="en-US" altLang="ru-RU" sz="2400" b="1" i="0" smtClean="0">
                <a:solidFill>
                  <a:srgbClr val="6600FF"/>
                </a:solidFill>
              </a:rPr>
              <a:t/>
            </a:r>
            <a:br>
              <a:rPr lang="en-US" altLang="ru-RU" sz="2400" b="1" i="0" smtClean="0">
                <a:solidFill>
                  <a:srgbClr val="6600FF"/>
                </a:solidFill>
              </a:rPr>
            </a:br>
            <a:r>
              <a:rPr lang="ru-RU" altLang="ru-RU" sz="2400" b="1" smtClean="0"/>
              <a:t> </a:t>
            </a:r>
            <a:r>
              <a:rPr lang="ru-RU" altLang="ru-RU" sz="2400" smtClean="0">
                <a:solidFill>
                  <a:srgbClr val="6600FF"/>
                </a:solidFill>
                <a:latin typeface="Showcard Gothic" panose="04020904020102020604" pitchFamily="82" charset="0"/>
              </a:rPr>
              <a:t/>
            </a:r>
            <a:br>
              <a:rPr lang="ru-RU" altLang="ru-RU" sz="2400" smtClean="0">
                <a:solidFill>
                  <a:srgbClr val="6600FF"/>
                </a:solidFill>
                <a:latin typeface="Showcard Gothic" panose="04020904020102020604" pitchFamily="82" charset="0"/>
              </a:rPr>
            </a:br>
            <a:r>
              <a:rPr lang="ru-RU" altLang="ru-RU" sz="3200" smtClean="0">
                <a:solidFill>
                  <a:srgbClr val="009900"/>
                </a:solidFill>
                <a:latin typeface="Showcard Gothic" panose="04020904020102020604" pitchFamily="82" charset="0"/>
              </a:rPr>
              <a:t> </a:t>
            </a:r>
            <a:r>
              <a:rPr lang="ru-RU" altLang="ru-RU" sz="2000" b="1" i="0" smtClean="0">
                <a:solidFill>
                  <a:schemeClr val="folHlink"/>
                </a:solidFill>
              </a:rPr>
              <a:t/>
            </a:r>
            <a:br>
              <a:rPr lang="ru-RU" altLang="ru-RU" sz="2000" b="1" i="0" smtClean="0">
                <a:solidFill>
                  <a:schemeClr val="folHlink"/>
                </a:solidFill>
              </a:rPr>
            </a:br>
            <a:r>
              <a:rPr lang="ru-RU" altLang="ru-RU" sz="3200" smtClean="0">
                <a:solidFill>
                  <a:srgbClr val="009900"/>
                </a:solidFill>
                <a:latin typeface="Showcard Gothic" panose="04020904020102020604" pitchFamily="82" charset="0"/>
              </a:rPr>
              <a:t/>
            </a:r>
            <a:br>
              <a:rPr lang="ru-RU" altLang="ru-RU" sz="3200" smtClean="0">
                <a:solidFill>
                  <a:srgbClr val="009900"/>
                </a:solidFill>
                <a:latin typeface="Showcard Gothic" panose="04020904020102020604" pitchFamily="82" charset="0"/>
              </a:rPr>
            </a:br>
            <a:endParaRPr lang="ru-RU" altLang="ru-RU" sz="3200" smtClean="0">
              <a:solidFill>
                <a:srgbClr val="009900"/>
              </a:solidFill>
              <a:latin typeface="Showcard Gothic" panose="04020904020102020604" pitchFamily="82" charset="0"/>
            </a:endParaRPr>
          </a:p>
        </p:txBody>
      </p:sp>
      <p:pic>
        <p:nvPicPr>
          <p:cNvPr id="3075" name="Picture 11" descr="so0025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76800"/>
            <a:ext cx="1728788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13" descr="so00679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4200"/>
            <a:ext cx="15049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5" descr="bellslef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7" descr="snowflak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143000"/>
            <a:ext cx="5111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8" descr="snowflak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6096000"/>
            <a:ext cx="5111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9" descr="snowflak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914400"/>
            <a:ext cx="5111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20" descr="snowflak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62000"/>
            <a:ext cx="5111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21" descr="snowflak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3352800"/>
            <a:ext cx="5111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22" descr="snowflak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572000"/>
            <a:ext cx="5111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23" descr="snowflak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838200"/>
            <a:ext cx="5111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24" descr="snowflak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096000"/>
            <a:ext cx="5111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Picture 26" descr="snowflak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6096000"/>
            <a:ext cx="5111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7" name="Picture 27" descr="snowflak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6096000"/>
            <a:ext cx="5111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i="0" smtClean="0">
                <a:solidFill>
                  <a:srgbClr val="832D83"/>
                </a:solidFill>
              </a:rPr>
              <a:t>    Святочные колядки           </a:t>
            </a:r>
            <a:endParaRPr lang="ru-RU" altLang="ru-RU" smtClean="0"/>
          </a:p>
        </p:txBody>
      </p:sp>
      <p:pic>
        <p:nvPicPr>
          <p:cNvPr id="12291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905000"/>
            <a:ext cx="6324600" cy="4852988"/>
          </a:xfr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3200" b="1" i="0" smtClean="0">
                <a:solidFill>
                  <a:srgbClr val="832D83"/>
                </a:solidFill>
              </a:rPr>
              <a:t>                        </a:t>
            </a:r>
            <a:r>
              <a:rPr lang="ru-RU" altLang="ru-RU" sz="3200" b="1" i="0" smtClean="0">
                <a:solidFill>
                  <a:srgbClr val="832D83"/>
                </a:solidFill>
              </a:rPr>
              <a:t>Святочные колядки</a:t>
            </a:r>
            <a:endParaRPr lang="ru-RU" altLang="ru-RU" sz="3200" smtClean="0"/>
          </a:p>
        </p:txBody>
      </p:sp>
      <p:pic>
        <p:nvPicPr>
          <p:cNvPr id="13315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1865313"/>
            <a:ext cx="6553200" cy="4914900"/>
          </a:xfr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i="0" smtClean="0">
                <a:solidFill>
                  <a:srgbClr val="832D83"/>
                </a:solidFill>
              </a:rPr>
              <a:t>       Святочные колядки</a:t>
            </a:r>
            <a:endParaRPr lang="ru-RU" altLang="ru-RU" smtClean="0"/>
          </a:p>
        </p:txBody>
      </p:sp>
      <p:pic>
        <p:nvPicPr>
          <p:cNvPr id="14339" name="Содержимое 3" descr="http://img0.liveinternet.ru/images/attach/c/2/68/134/68134004_1292906178_big_54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1828800"/>
            <a:ext cx="7315200" cy="4800600"/>
          </a:xfr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528763" y="76200"/>
            <a:ext cx="7564437" cy="1828800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ru-RU" altLang="ru-RU" sz="1400" smtClean="0">
                <a:solidFill>
                  <a:srgbClr val="000000"/>
                </a:solidFill>
                <a:cs typeface="Times New Roman" panose="02020603050405020304" pitchFamily="18" charset="0"/>
              </a:rPr>
              <a:t>Большой популярностью Коляды пользуются у молодых людей, так как для них это время означало всевозможные забавы, игры, танцы. Юноши и девушки образовывали группу, нарядившись в козу (кобылу, аиста, медведя), цыган, и на второй день Коляд ходили по деревне, пели поздравительные, хвалебные песни хозяину, хозяйке и их детям, желая им всего самого хорошего. Компания, участвующая в празднике, насчитывала от 5 до 15 человек.</a:t>
            </a:r>
            <a:r>
              <a:rPr lang="ru-RU" altLang="ru-RU" sz="4000" smtClean="0">
                <a:solidFill>
                  <a:srgbClr val="9966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4000" smtClean="0">
                <a:solidFill>
                  <a:srgbClr val="9966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altLang="ru-RU" sz="1600" smtClean="0"/>
          </a:p>
        </p:txBody>
      </p:sp>
      <p:pic>
        <p:nvPicPr>
          <p:cNvPr id="15363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28800"/>
            <a:ext cx="4375150" cy="2895600"/>
          </a:xfrm>
        </p:spPr>
      </p:pic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4440238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 i="0" smtClean="0">
                <a:solidFill>
                  <a:srgbClr val="832D83"/>
                </a:solidFill>
              </a:rPr>
              <a:t>Святочные колядки</a:t>
            </a:r>
          </a:p>
        </p:txBody>
      </p:sp>
      <p:pic>
        <p:nvPicPr>
          <p:cNvPr id="16387" name="Picture 4" descr="Колядование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076450"/>
            <a:ext cx="5105400" cy="3190875"/>
          </a:xfr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1582738" y="5334000"/>
            <a:ext cx="217011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6A246A"/>
                </a:solidFill>
              </a:rPr>
              <a:t>Колядование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i="1">
                <a:solidFill>
                  <a:srgbClr val="6A246A"/>
                </a:solidFill>
              </a:rPr>
              <a:t>Васильковский С.</a:t>
            </a:r>
          </a:p>
        </p:txBody>
      </p:sp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4876800" y="2057400"/>
            <a:ext cx="426720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>
            <a:spAutoFit/>
          </a:bodyPr>
          <a:lstStyle>
            <a:lvl1pPr indent="571500"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6A246A"/>
                </a:solidFill>
              </a:rPr>
              <a:t>Коляда, коляда!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6A246A"/>
                </a:solidFill>
              </a:rPr>
              <a:t>Пришла коляда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6A246A"/>
                </a:solidFill>
              </a:rPr>
              <a:t>Накануне Рождества;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6A246A"/>
                </a:solidFill>
              </a:rPr>
              <a:t>Мы ходили,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6A246A"/>
                </a:solidFill>
              </a:rPr>
              <a:t>мы искали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6A246A"/>
                </a:solidFill>
              </a:rPr>
              <a:t>Коляду святую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6A246A"/>
                </a:solidFill>
              </a:rPr>
              <a:t>По всем по дворам,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6A246A"/>
                </a:solidFill>
              </a:rPr>
              <a:t>по проулочкам.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6A246A"/>
                </a:solidFill>
              </a:rPr>
              <a:t>Нашли коляду...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797800" cy="1143000"/>
          </a:xfrm>
        </p:spPr>
        <p:txBody>
          <a:bodyPr/>
          <a:lstStyle/>
          <a:p>
            <a:pPr algn="ctr" eaLnBrk="1" hangingPunct="1"/>
            <a:r>
              <a:rPr lang="ru-RU" altLang="ru-RU" sz="4000" b="1" i="0" smtClean="0">
                <a:solidFill>
                  <a:srgbClr val="6A246A"/>
                </a:solidFill>
              </a:rPr>
              <a:t>Посевание </a:t>
            </a:r>
            <a:br>
              <a:rPr lang="ru-RU" altLang="ru-RU" sz="4000" b="1" i="0" smtClean="0">
                <a:solidFill>
                  <a:srgbClr val="6A246A"/>
                </a:solidFill>
              </a:rPr>
            </a:br>
            <a:r>
              <a:rPr lang="ru-RU" altLang="ru-RU" sz="4000" b="1" i="0" smtClean="0">
                <a:solidFill>
                  <a:srgbClr val="6A246A"/>
                </a:solidFill>
              </a:rPr>
              <a:t>на Старый Новый год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67200" y="1981200"/>
            <a:ext cx="48387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1800" b="1" smtClean="0">
                <a:solidFill>
                  <a:srgbClr val="6A246A"/>
                </a:solidFill>
              </a:rPr>
              <a:t>Утро Нового года (14 января по новому стилю) начинается приходом посевальщиков. Считается, что от первого новогоднего дня зависит благополучие и удача в течение всего года.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800" b="1" smtClean="0">
                <a:solidFill>
                  <a:srgbClr val="6A246A"/>
                </a:solidFill>
              </a:rPr>
              <a:t>Посевать ходили мальчики и парни и при этом говорили девушкам: «Все ваша власть кончилась!». Иногда кто-либо из парней  наряжался в женское платье. Этот обряд называли «водить Мыланку».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smtClean="0">
                <a:solidFill>
                  <a:srgbClr val="6A246A"/>
                </a:solidFill>
              </a:rPr>
              <a:t>Ребята надевали через плечо большие холщовые сумки, полные семян хлебных злаков, подсолнечника, гороха, фасоли.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800" b="1" smtClean="0">
                <a:solidFill>
                  <a:srgbClr val="6A246A"/>
                </a:solidFill>
              </a:rPr>
              <a:t> Появлялись на пороге и говорили: «Здравствуйте, хозяева, с Новым годом,  с праздничком!». </a:t>
            </a:r>
          </a:p>
        </p:txBody>
      </p:sp>
      <p:pic>
        <p:nvPicPr>
          <p:cNvPr id="17412" name="Picture 5" descr="rozdestv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501900"/>
            <a:ext cx="4267200" cy="30607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 i="0" smtClean="0">
                <a:solidFill>
                  <a:srgbClr val="832D83"/>
                </a:solidFill>
              </a:rPr>
              <a:t>Святочные колядки</a:t>
            </a:r>
          </a:p>
        </p:txBody>
      </p:sp>
      <p:pic>
        <p:nvPicPr>
          <p:cNvPr id="18435" name="Picture 4" descr="yuletide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2489200"/>
            <a:ext cx="5791200" cy="3500438"/>
          </a:xfr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5980113" y="2392363"/>
            <a:ext cx="3011487" cy="400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bIns="0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tabLst>
                <a:tab pos="5715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5715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571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5715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tabLst>
                <a:tab pos="5715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5715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5715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5715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5715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6A246A"/>
                </a:solidFill>
              </a:rPr>
              <a:t>Дай Бог тому,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6A246A"/>
                </a:solidFill>
              </a:rPr>
              <a:t>Кто в этом дому!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6A246A"/>
                </a:solidFill>
              </a:rPr>
              <a:t>Ему рожь густа,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6A246A"/>
                </a:solidFill>
              </a:rPr>
              <a:t>Рожь ужимиста!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6A246A"/>
                </a:solidFill>
              </a:rPr>
              <a:t>Ему с колосу осьмина,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6A246A"/>
                </a:solidFill>
              </a:rPr>
              <a:t>Из зерна ему коврига,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6A246A"/>
                </a:solidFill>
              </a:rPr>
              <a:t>Из полузерна - пирог.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6A246A"/>
                </a:solidFill>
              </a:rPr>
              <a:t>Наделил бы вас Господь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6A246A"/>
                </a:solidFill>
              </a:rPr>
              <a:t>И житьем, и бытьем,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6A246A"/>
                </a:solidFill>
              </a:rPr>
              <a:t>И богатством;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6A246A"/>
                </a:solidFill>
              </a:rPr>
              <a:t>И создай вам, Господи,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6A246A"/>
                </a:solidFill>
              </a:rPr>
              <a:t>Еще лучше того!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1">
              <a:solidFill>
                <a:srgbClr val="6A246A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6934200" cy="533400"/>
          </a:xfrm>
        </p:spPr>
        <p:txBody>
          <a:bodyPr/>
          <a:lstStyle/>
          <a:p>
            <a:pPr algn="ctr" eaLnBrk="1" hangingPunct="1"/>
            <a:r>
              <a:rPr lang="ru-RU" altLang="ru-RU" sz="4000" b="1" i="0" smtClean="0">
                <a:solidFill>
                  <a:srgbClr val="832D83"/>
                </a:solidFill>
              </a:rPr>
              <a:t>Святочные игры и забавы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609600"/>
            <a:ext cx="8229600" cy="59436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 smtClean="0"/>
              <a:t>     </a:t>
            </a:r>
            <a:r>
              <a:rPr lang="ru-RU" altLang="ru-RU" sz="2000" b="1" smtClean="0">
                <a:solidFill>
                  <a:srgbClr val="6A246A"/>
                </a:solidFill>
              </a:rPr>
              <a:t>Зимние святки всегда были и остаются очень интересными, увлекательными и весёлыми праздниками, где участвует огромное количество участников и зрителей различного возраста.</a:t>
            </a:r>
          </a:p>
          <a:p>
            <a:pPr algn="ctr" eaLnBrk="1" hangingPunct="1">
              <a:lnSpc>
                <a:spcPct val="80000"/>
              </a:lnSpc>
            </a:pPr>
            <a:endParaRPr lang="ru-RU" altLang="ru-RU" sz="2000" b="1" smtClean="0">
              <a:solidFill>
                <a:srgbClr val="6A246A"/>
              </a:solidFill>
            </a:endParaRPr>
          </a:p>
          <a:p>
            <a:pPr algn="ctr" eaLnBrk="1" hangingPunct="1">
              <a:lnSpc>
                <a:spcPct val="80000"/>
              </a:lnSpc>
            </a:pPr>
            <a:endParaRPr lang="ru-RU" altLang="ru-RU" sz="2000" b="1" smtClean="0"/>
          </a:p>
          <a:p>
            <a:pPr algn="ctr" eaLnBrk="1" hangingPunct="1">
              <a:lnSpc>
                <a:spcPct val="80000"/>
              </a:lnSpc>
            </a:pPr>
            <a:endParaRPr lang="ru-RU" altLang="ru-RU" sz="2400" b="1" smtClean="0"/>
          </a:p>
          <a:p>
            <a:pPr algn="ctr" eaLnBrk="1" hangingPunct="1">
              <a:lnSpc>
                <a:spcPct val="80000"/>
              </a:lnSpc>
            </a:pPr>
            <a:endParaRPr lang="ru-RU" altLang="ru-RU" sz="2400" b="1" smtClean="0"/>
          </a:p>
          <a:p>
            <a:pPr algn="ctr" eaLnBrk="1" hangingPunct="1">
              <a:lnSpc>
                <a:spcPct val="80000"/>
              </a:lnSpc>
            </a:pPr>
            <a:endParaRPr lang="ru-RU" altLang="ru-RU" sz="2400" b="1" smtClean="0">
              <a:solidFill>
                <a:srgbClr val="6A246A"/>
              </a:solidFill>
            </a:endParaRPr>
          </a:p>
          <a:p>
            <a:pPr algn="ctr" eaLnBrk="1" hangingPunct="1">
              <a:lnSpc>
                <a:spcPct val="80000"/>
              </a:lnSpc>
            </a:pPr>
            <a:endParaRPr lang="ru-RU" altLang="ru-RU" sz="2400" b="1" smtClean="0">
              <a:solidFill>
                <a:srgbClr val="6A246A"/>
              </a:solidFill>
            </a:endParaRPr>
          </a:p>
          <a:p>
            <a:pPr algn="ctr" eaLnBrk="1" hangingPunct="1">
              <a:lnSpc>
                <a:spcPct val="80000"/>
              </a:lnSpc>
            </a:pPr>
            <a:endParaRPr lang="ru-RU" altLang="ru-RU" sz="2400" b="1" smtClean="0">
              <a:solidFill>
                <a:srgbClr val="6A246A"/>
              </a:solidFill>
            </a:endParaRPr>
          </a:p>
          <a:p>
            <a:pPr algn="ctr" eaLnBrk="1" hangingPunct="1">
              <a:lnSpc>
                <a:spcPct val="180000"/>
              </a:lnSpc>
              <a:buFont typeface="Wingdings" panose="05000000000000000000" pitchFamily="2" charset="2"/>
              <a:buNone/>
            </a:pPr>
            <a:endParaRPr lang="ru-RU" altLang="ru-RU" sz="2400" b="1" smtClean="0">
              <a:solidFill>
                <a:srgbClr val="6A246A"/>
              </a:solidFill>
            </a:endParaRPr>
          </a:p>
          <a:p>
            <a:pPr algn="ctr" eaLnBrk="1" hangingPunct="1">
              <a:lnSpc>
                <a:spcPct val="80000"/>
              </a:lnSpc>
            </a:pPr>
            <a:endParaRPr lang="ru-RU" altLang="ru-RU" sz="2000" b="1" smtClean="0">
              <a:solidFill>
                <a:srgbClr val="6A246A"/>
              </a:solidFill>
            </a:endParaRPr>
          </a:p>
          <a:p>
            <a:pPr algn="ctr" eaLnBrk="1" hangingPunct="1">
              <a:lnSpc>
                <a:spcPct val="80000"/>
              </a:lnSpc>
            </a:pPr>
            <a:endParaRPr lang="ru-RU" altLang="ru-RU" sz="2000" b="1" smtClean="0">
              <a:solidFill>
                <a:srgbClr val="6A246A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 smtClean="0">
                <a:solidFill>
                  <a:srgbClr val="6A246A"/>
                </a:solidFill>
              </a:rPr>
              <a:t>     В давние времена катание с горы на санках имело даже магическое значение. Считалось, что у того, кто дальше всех спустится с горы, в новом году будут длинные стебли злаковых культур и урожай будет хорошим.</a:t>
            </a:r>
          </a:p>
        </p:txBody>
      </p:sp>
      <p:pic>
        <p:nvPicPr>
          <p:cNvPr id="19460" name="Picture 4" descr="vel_svyatki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981200"/>
            <a:ext cx="4495800" cy="304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27238"/>
            <a:ext cx="426243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276600" y="304800"/>
            <a:ext cx="5735638" cy="762000"/>
          </a:xfrm>
        </p:spPr>
        <p:txBody>
          <a:bodyPr/>
          <a:lstStyle/>
          <a:p>
            <a:pPr algn="ctr" eaLnBrk="1" hangingPunct="1"/>
            <a:r>
              <a:rPr lang="ru-RU" altLang="ru-RU" b="1" i="0" smtClean="0">
                <a:solidFill>
                  <a:srgbClr val="832D83"/>
                </a:solidFill>
              </a:rPr>
              <a:t>Святочные гадания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971800"/>
            <a:ext cx="6324600" cy="20574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ru-RU" altLang="ru-RU" sz="1600" b="1" smtClean="0">
                <a:solidFill>
                  <a:srgbClr val="6A246A"/>
                </a:solidFill>
              </a:rPr>
              <a:t>"Васильев вечер" (13 января) и последний день Святок        (18 января) для незамужних девушек были очень важными днями.  </a:t>
            </a:r>
          </a:p>
          <a:p>
            <a:pPr eaLnBrk="1" hangingPunct="1">
              <a:lnSpc>
                <a:spcPct val="120000"/>
              </a:lnSpc>
            </a:pPr>
            <a:r>
              <a:rPr lang="ru-RU" altLang="ru-RU" sz="1600" b="1" smtClean="0">
                <a:solidFill>
                  <a:srgbClr val="6A246A"/>
                </a:solidFill>
              </a:rPr>
              <a:t>В эти дни святочные гадания были в самом разгаре.</a:t>
            </a:r>
          </a:p>
          <a:p>
            <a:pPr eaLnBrk="1" hangingPunct="1">
              <a:lnSpc>
                <a:spcPct val="120000"/>
              </a:lnSpc>
            </a:pPr>
            <a:r>
              <a:rPr lang="ru-RU" altLang="ru-RU" sz="1600" b="1" smtClean="0">
                <a:solidFill>
                  <a:srgbClr val="6A246A"/>
                </a:solidFill>
              </a:rPr>
              <a:t> Наши прапрабабушки верили, что святочные гадания на Васильев вечер  всегда сбываются и чтобы ни вышло в этот вечер по гаданию, то обязательно сбудется.</a:t>
            </a:r>
            <a:r>
              <a:rPr lang="ru-RU" altLang="ru-RU" sz="1600" b="1" smtClean="0"/>
              <a:t> </a:t>
            </a:r>
          </a:p>
        </p:txBody>
      </p:sp>
      <p:pic>
        <p:nvPicPr>
          <p:cNvPr id="20484" name="Picture 4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6675"/>
            <a:ext cx="3124200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5257800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/>
              <a:t>Заканчивались Святки 18 января, накануне Крещения Господня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000" b="1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52400" y="5543550"/>
            <a:ext cx="89916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/>
              <a:t>Двенадцать дней длятся Святки, продолжается веселье. Но всему приходит конец. Те, кто колядовал и гадал на Святках, а стало быть, нагрешил, с окончанием Святок должны были пройти очищение – искупаться в проруби, вырубленной в форме православного креста (иордани), или хотя бы умыться крещенской водой. Так на Крещение искупались рождественские шалости и безумства. </a:t>
            </a:r>
          </a:p>
        </p:txBody>
      </p:sp>
      <p:pic>
        <p:nvPicPr>
          <p:cNvPr id="2048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209675"/>
            <a:ext cx="2847975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ru-RU" altLang="ru-RU" b="1" i="0" smtClean="0">
                <a:solidFill>
                  <a:srgbClr val="832D83"/>
                </a:solidFill>
              </a:rPr>
              <a:t>        Святочные гадания</a:t>
            </a:r>
            <a:br>
              <a:rPr lang="ru-RU" altLang="ru-RU" b="1" i="0" smtClean="0">
                <a:solidFill>
                  <a:srgbClr val="832D83"/>
                </a:solidFill>
              </a:rPr>
            </a:br>
            <a:r>
              <a:rPr lang="ru-RU" altLang="ru-RU" sz="1800" smtClean="0">
                <a:solidFill>
                  <a:srgbClr val="000000"/>
                </a:solidFill>
                <a:cs typeface="Times New Roman" panose="02020603050405020304" pitchFamily="18" charset="0"/>
              </a:rPr>
              <a:t>Накануне Нового года в Беларуси у девушек было принято гадать о замужестве, о характере будущего супруга, о семейной жизни.</a:t>
            </a:r>
            <a:r>
              <a:rPr lang="ru-RU" altLang="ru-RU" sz="18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18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altLang="ru-RU" sz="1800" smtClean="0"/>
          </a:p>
        </p:txBody>
      </p:sp>
      <p:pic>
        <p:nvPicPr>
          <p:cNvPr id="21507" name="Содержимое 3" descr="Гадание с петухом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0" y="1905000"/>
            <a:ext cx="6705600" cy="4648200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0" y="1600200"/>
            <a:ext cx="5562600" cy="5181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>
                <a:solidFill>
                  <a:srgbClr val="6A246A"/>
                </a:solidFill>
              </a:rPr>
              <a:t>Настали святки. То-то радость!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>
                <a:solidFill>
                  <a:srgbClr val="6A246A"/>
                </a:solidFill>
              </a:rPr>
              <a:t>Гадает ветреная младость,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>
                <a:solidFill>
                  <a:srgbClr val="6A246A"/>
                </a:solidFill>
              </a:rPr>
              <a:t>Которой ничего не жаль,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>
                <a:solidFill>
                  <a:srgbClr val="6A246A"/>
                </a:solidFill>
              </a:rPr>
              <a:t>Перед которой жизни даль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>
                <a:solidFill>
                  <a:srgbClr val="6A246A"/>
                </a:solidFill>
              </a:rPr>
              <a:t>Лежит светла, необозрима;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>
                <a:solidFill>
                  <a:srgbClr val="6A246A"/>
                </a:solidFill>
              </a:rPr>
              <a:t>Гадает старость сквозь очки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>
                <a:solidFill>
                  <a:srgbClr val="6A246A"/>
                </a:solidFill>
              </a:rPr>
              <a:t>У гробовой своей доски,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>
                <a:solidFill>
                  <a:srgbClr val="6A246A"/>
                </a:solidFill>
              </a:rPr>
              <a:t>Всё потеряв невозвратимо;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>
                <a:solidFill>
                  <a:srgbClr val="6A246A"/>
                </a:solidFill>
              </a:rPr>
              <a:t>И всё равно: надежда им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>
                <a:solidFill>
                  <a:srgbClr val="6A246A"/>
                </a:solidFill>
              </a:rPr>
              <a:t>Лжет детским лепетом.</a:t>
            </a:r>
            <a:endParaRPr lang="ru-RU" altLang="ru-RU" sz="2800" b="1" i="1" smtClean="0">
              <a:solidFill>
                <a:srgbClr val="6A246A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i="1" smtClean="0">
                <a:solidFill>
                  <a:srgbClr val="6A246A"/>
                </a:solidFill>
              </a:rPr>
              <a:t>                          А.С.Пушкин.</a:t>
            </a:r>
          </a:p>
        </p:txBody>
      </p:sp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2438400" y="0"/>
            <a:ext cx="50974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b="1">
                <a:solidFill>
                  <a:srgbClr val="6A246A"/>
                </a:solidFill>
              </a:rPr>
              <a:t>Рождественские святки</a:t>
            </a:r>
          </a:p>
        </p:txBody>
      </p:sp>
      <p:pic>
        <p:nvPicPr>
          <p:cNvPr id="4100" name="Picture 6" descr="rozdestvo4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1828800"/>
            <a:ext cx="3238500" cy="48768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1676400" y="609600"/>
            <a:ext cx="6934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6A246A"/>
                </a:solidFill>
              </a:rPr>
              <a:t>Рождественские святки - это дни с 6 по 18 января, когда люди поздравляют друг друга с рождением Бога Младенца: «Христос родился - славьте!» </a:t>
            </a:r>
            <a:endParaRPr lang="ru-RU" altLang="ru-RU" sz="2000">
              <a:solidFill>
                <a:srgbClr val="6A246A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i="0" smtClean="0">
                <a:solidFill>
                  <a:srgbClr val="832D83"/>
                </a:solidFill>
              </a:rPr>
              <a:t>     Святочные гадания</a:t>
            </a:r>
            <a:endParaRPr lang="ru-RU" altLang="ru-RU" smtClean="0"/>
          </a:p>
        </p:txBody>
      </p:sp>
      <p:pic>
        <p:nvPicPr>
          <p:cNvPr id="2253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484563"/>
            <a:ext cx="5126038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875" y="1905000"/>
            <a:ext cx="3276600" cy="2971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1800" dirty="0" smtClean="0"/>
              <a:t>Кому вынется – тому сбудется,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1800" dirty="0" smtClean="0"/>
              <a:t>Тому сбудется – не минуется!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ru-RU" sz="18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ru-RU" sz="1800" dirty="0" smtClean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ru-RU" sz="1800" dirty="0" smtClean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1800" dirty="0" smtClean="0"/>
              <a:t>Мышь в доме пищит,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1800" dirty="0" smtClean="0"/>
              <a:t>Сто рублей тащит,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1800" dirty="0" smtClean="0"/>
              <a:t>Диву, улиц, ладу!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1800" dirty="0" smtClean="0"/>
              <a:t>Сто рублей тащит!</a:t>
            </a:r>
          </a:p>
          <a:p>
            <a:pPr>
              <a:defRPr/>
            </a:pPr>
            <a:endParaRPr lang="ru-RU" sz="1800" dirty="0"/>
          </a:p>
        </p:txBody>
      </p:sp>
      <p:sp>
        <p:nvSpPr>
          <p:cNvPr id="22533" name="Прямоугольник 2"/>
          <p:cNvSpPr>
            <a:spLocks noChangeArrowheads="1"/>
          </p:cNvSpPr>
          <p:nvPr/>
        </p:nvSpPr>
        <p:spPr bwMode="auto">
          <a:xfrm>
            <a:off x="6096000" y="1905000"/>
            <a:ext cx="3200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Соли, мать, капусту,                     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Пеки пироги.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Тебе будут гости,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А дочке – женихи.</a:t>
            </a:r>
          </a:p>
        </p:txBody>
      </p:sp>
      <p:sp>
        <p:nvSpPr>
          <p:cNvPr id="22534" name="Прямоугольник 3"/>
          <p:cNvSpPr>
            <a:spLocks noChangeArrowheads="1"/>
          </p:cNvSpPr>
          <p:nvPr/>
        </p:nvSpPr>
        <p:spPr bwMode="auto">
          <a:xfrm>
            <a:off x="1371600" y="5334000"/>
            <a:ext cx="326072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/>
              <a:t>Р</a:t>
            </a:r>
            <a:r>
              <a:rPr lang="ru-RU" altLang="ru-RU" sz="1800"/>
              <a:t>ылась курочка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На завалинке,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Вырыла колечко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Серебряное.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i="0" smtClean="0">
                <a:solidFill>
                  <a:srgbClr val="832D83"/>
                </a:solidFill>
              </a:rPr>
              <a:t>Святочные гадания</a:t>
            </a:r>
            <a:endParaRPr lang="ru-RU" altLang="ru-RU" smtClean="0"/>
          </a:p>
        </p:txBody>
      </p:sp>
      <p:sp>
        <p:nvSpPr>
          <p:cNvPr id="23555" name="Прямоугольник 4"/>
          <p:cNvSpPr>
            <a:spLocks noChangeArrowheads="1"/>
          </p:cNvSpPr>
          <p:nvPr/>
        </p:nvSpPr>
        <p:spPr bwMode="auto">
          <a:xfrm>
            <a:off x="5715000" y="2006600"/>
            <a:ext cx="327660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Татьяна любопытным взором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На воск потопленный глядит: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Он чудно вылитым узором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Ей что-то чудное гласит;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Из блюда, полного водою,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Выходят кольца чередою;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И вынулось колечко ей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Под песенку старинных дней: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«Там мужики-то всё богаты,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Гребут лопатой серебро,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Кому поем, тому добро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И слава!..»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А.С. Пушкин «Евгений Онегин»,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                  V глава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81200"/>
            <a:ext cx="3956050" cy="451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i="0" smtClean="0">
                <a:solidFill>
                  <a:srgbClr val="832D83"/>
                </a:solidFill>
              </a:rPr>
              <a:t>Святочные гадания</a:t>
            </a:r>
            <a:endParaRPr lang="ru-RU" altLang="ru-RU" smtClean="0"/>
          </a:p>
        </p:txBody>
      </p:sp>
      <p:pic>
        <p:nvPicPr>
          <p:cNvPr id="24579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8400" y="1854200"/>
            <a:ext cx="5257800" cy="4849813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8" y="3338513"/>
            <a:ext cx="4641850" cy="3481387"/>
          </a:xfrm>
        </p:spPr>
      </p:pic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057400"/>
            <a:ext cx="2955925" cy="314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33600" y="534988"/>
            <a:ext cx="6400800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4400" b="1" kern="0" dirty="0">
                <a:solidFill>
                  <a:srgbClr val="832D83"/>
                </a:solidFill>
                <a:latin typeface="Times New Roman"/>
                <a:ea typeface="+mj-ea"/>
                <a:cs typeface="+mj-cs"/>
              </a:rPr>
              <a:t>Спасибо за внимание!</a:t>
            </a:r>
            <a:endParaRPr lang="ru-RU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410200" y="152400"/>
            <a:ext cx="3352800" cy="4953000"/>
          </a:xfrm>
        </p:spPr>
        <p:txBody>
          <a:bodyPr lIns="91440" tIns="45720" rIns="91440" bIns="45720"/>
          <a:lstStyle/>
          <a:p>
            <a:pPr algn="ctr" eaLnBrk="1" hangingPunct="1"/>
            <a:r>
              <a:rPr lang="ru-RU" altLang="ru-RU" sz="4000" b="1" i="0" smtClean="0">
                <a:solidFill>
                  <a:srgbClr val="832D83"/>
                </a:solidFill>
              </a:rPr>
              <a:t>Рождество Христово</a:t>
            </a:r>
            <a:br>
              <a:rPr lang="ru-RU" altLang="ru-RU" sz="4000" b="1" i="0" smtClean="0">
                <a:solidFill>
                  <a:srgbClr val="832D83"/>
                </a:solidFill>
              </a:rPr>
            </a:br>
            <a:r>
              <a:rPr lang="ru-RU" altLang="ru-RU" sz="3200" b="1" smtClean="0">
                <a:solidFill>
                  <a:srgbClr val="832D83"/>
                </a:solidFill>
              </a:rPr>
              <a:t/>
            </a:r>
            <a:br>
              <a:rPr lang="ru-RU" altLang="ru-RU" sz="3200" b="1" smtClean="0">
                <a:solidFill>
                  <a:srgbClr val="832D83"/>
                </a:solidFill>
              </a:rPr>
            </a:br>
            <a:r>
              <a:rPr lang="ru-RU" altLang="ru-RU" sz="3200" b="1" smtClean="0">
                <a:solidFill>
                  <a:srgbClr val="832D83"/>
                </a:solidFill>
              </a:rPr>
              <a:t/>
            </a:r>
            <a:br>
              <a:rPr lang="ru-RU" altLang="ru-RU" sz="3200" b="1" smtClean="0">
                <a:solidFill>
                  <a:srgbClr val="832D83"/>
                </a:solidFill>
              </a:rPr>
            </a:br>
            <a:r>
              <a:rPr lang="ru-RU" altLang="ru-RU" sz="3200" b="1" smtClean="0">
                <a:solidFill>
                  <a:srgbClr val="832D83"/>
                </a:solidFill>
              </a:rPr>
              <a:t>Русская Православная Церковь отмечает его </a:t>
            </a:r>
            <a:br>
              <a:rPr lang="ru-RU" altLang="ru-RU" sz="3200" b="1" smtClean="0">
                <a:solidFill>
                  <a:srgbClr val="832D83"/>
                </a:solidFill>
              </a:rPr>
            </a:br>
            <a:r>
              <a:rPr lang="ru-RU" altLang="ru-RU" sz="3200" b="1" smtClean="0">
                <a:solidFill>
                  <a:srgbClr val="832D83"/>
                </a:solidFill>
              </a:rPr>
              <a:t>7 января</a:t>
            </a:r>
          </a:p>
        </p:txBody>
      </p:sp>
      <p:pic>
        <p:nvPicPr>
          <p:cNvPr id="5123" name="Picture 3" descr="picture"/>
          <p:cNvPicPr preferRelativeResize="0">
            <a:picLocks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" y="76200"/>
            <a:ext cx="4953000" cy="6705600"/>
          </a:xfrm>
          <a:solidFill>
            <a:srgbClr val="FFFFFF"/>
          </a:solidFill>
          <a:ln>
            <a:solidFill>
              <a:srgbClr val="000000"/>
            </a:solidFill>
            <a:round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57600" y="1981200"/>
            <a:ext cx="54483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b="1" smtClean="0">
                <a:solidFill>
                  <a:srgbClr val="832D83"/>
                </a:solidFill>
              </a:rPr>
              <a:t>Накануне праздника Рождества Христова, 6 января в Сочельник, детям поручали набрать и принести в хату самого чистого и душистого сена.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2400" b="1" smtClean="0">
              <a:solidFill>
                <a:srgbClr val="832D83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sz="2400" b="1" smtClean="0">
                <a:solidFill>
                  <a:srgbClr val="832D83"/>
                </a:solidFill>
              </a:rPr>
              <a:t>Это душистое сено дети укладывали  “на покути”  -  под образами (иконами)  в “красном угле”  хаты. Это место должно было напоминать собою ясли, в которых родился Христос младенец. </a:t>
            </a:r>
          </a:p>
          <a:p>
            <a:pPr eaLnBrk="1" hangingPunct="1">
              <a:lnSpc>
                <a:spcPct val="90000"/>
              </a:lnSpc>
            </a:pPr>
            <a:endParaRPr lang="ru-RU" altLang="ru-RU" sz="1800" smtClean="0"/>
          </a:p>
        </p:txBody>
      </p:sp>
      <p:pic>
        <p:nvPicPr>
          <p:cNvPr id="6147" name="Picture 4" descr="rozdestvo4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1905000"/>
            <a:ext cx="3121025" cy="44958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457200" y="6400800"/>
            <a:ext cx="2957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>
                <a:solidFill>
                  <a:srgbClr val="832D83"/>
                </a:solidFill>
              </a:rPr>
              <a:t>Открытка </a:t>
            </a:r>
            <a:r>
              <a:rPr lang="en-US" altLang="ru-RU" sz="2400" b="1" i="1">
                <a:solidFill>
                  <a:srgbClr val="832D83"/>
                </a:solidFill>
              </a:rPr>
              <a:t>XIX</a:t>
            </a:r>
            <a:r>
              <a:rPr lang="ru-RU" altLang="ru-RU" sz="2400" b="1" i="1">
                <a:solidFill>
                  <a:srgbClr val="832D83"/>
                </a:solidFill>
              </a:rPr>
              <a:t> века</a:t>
            </a:r>
          </a:p>
        </p:txBody>
      </p:sp>
      <p:sp>
        <p:nvSpPr>
          <p:cNvPr id="6149" name="Rectangle 6"/>
          <p:cNvSpPr>
            <a:spLocks noGrp="1" noChangeArrowheads="1"/>
          </p:cNvSpPr>
          <p:nvPr>
            <p:ph type="title"/>
          </p:nvPr>
        </p:nvSpPr>
        <p:spPr>
          <a:xfrm>
            <a:off x="1579563" y="-1143000"/>
            <a:ext cx="7564437" cy="1143000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150" name="Прямоугольник 5"/>
          <p:cNvSpPr>
            <a:spLocks noChangeArrowheads="1"/>
          </p:cNvSpPr>
          <p:nvPr/>
        </p:nvSpPr>
        <p:spPr bwMode="auto">
          <a:xfrm>
            <a:off x="1828800" y="228600"/>
            <a:ext cx="69342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>
                <a:solidFill>
                  <a:srgbClr val="832D83"/>
                </a:solidFill>
              </a:rPr>
              <a:t>Голодная кутья. Щедрый вечер. Богатая вечеря</a:t>
            </a:r>
            <a:r>
              <a:rPr lang="ru-RU" altLang="ru-RU" sz="2400" b="1">
                <a:solidFill>
                  <a:srgbClr val="832D83"/>
                </a:solidFill>
              </a:rPr>
              <a:t>.</a:t>
            </a:r>
            <a:endParaRPr lang="ru-RU" altLang="ru-RU" sz="240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7467600" cy="838200"/>
          </a:xfrm>
        </p:spPr>
        <p:txBody>
          <a:bodyPr/>
          <a:lstStyle/>
          <a:p>
            <a:pPr algn="ctr" eaLnBrk="1" hangingPunct="1"/>
            <a:r>
              <a:rPr lang="ru-RU" altLang="ru-RU" sz="3600" b="1" i="0" smtClean="0">
                <a:solidFill>
                  <a:srgbClr val="6A246A"/>
                </a:solidFill>
              </a:rPr>
              <a:t>Голодная кутья. Щедрый вечер. Богатая вечеря.</a:t>
            </a:r>
            <a:r>
              <a:rPr lang="ru-RU" altLang="ru-RU" sz="3600" b="1" i="0" smtClean="0">
                <a:solidFill>
                  <a:srgbClr val="832D83"/>
                </a:solidFill>
              </a:rPr>
              <a:t> </a:t>
            </a:r>
          </a:p>
        </p:txBody>
      </p:sp>
      <p:sp>
        <p:nvSpPr>
          <p:cNvPr id="7171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3505200" y="1905000"/>
            <a:ext cx="563880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6A246A"/>
                </a:solidFill>
              </a:rPr>
              <a:t>В самый канун Рождества -  6 января - варили голодную (постную) кутью на воде - </a:t>
            </a:r>
            <a:r>
              <a:rPr lang="ru-RU" altLang="ru-RU" sz="2000" b="1" u="sng" smtClean="0">
                <a:solidFill>
                  <a:srgbClr val="6A246A"/>
                </a:solidFill>
              </a:rPr>
              <a:t>пшеничный взвар с мёдом – «сочиво»</a:t>
            </a:r>
            <a:r>
              <a:rPr lang="ru-RU" altLang="ru-RU" sz="2000" b="1" smtClean="0">
                <a:solidFill>
                  <a:srgbClr val="6A246A"/>
                </a:solidFill>
              </a:rPr>
              <a:t>.</a:t>
            </a:r>
            <a:r>
              <a:rPr lang="ru-RU" altLang="ru-RU" b="1" smtClean="0">
                <a:solidFill>
                  <a:srgbClr val="6A246A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6A246A"/>
                </a:solidFill>
              </a:rPr>
              <a:t>Кашу укладывали в глубокую тарелку, посередине делали крест из вишневого или другого варенья, украшали сухофруктами и изюмом края, затем перевязывали тарелку платком и дети несли “вечерю” своим крестным отцу и матери. Крестные отец и мать дарили подарки детям. Отсюда название вечера – «щедрый».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6A246A"/>
                </a:solidFill>
              </a:rPr>
              <a:t>“Богатая вечеря” - торжественный ужин - начинался рано, еще до сумерек, с  появлением на небе первой звезды, символизирующей рождение Иисуса Христа. “Вечеряли” чинно и спокойно, строго сохраняя молчание. </a:t>
            </a:r>
          </a:p>
        </p:txBody>
      </p:sp>
      <p:pic>
        <p:nvPicPr>
          <p:cNvPr id="187405" name="Picture 13" descr="звез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600200"/>
            <a:ext cx="3400425" cy="44958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3" name="Rectangle 14"/>
          <p:cNvSpPr>
            <a:spLocks noChangeArrowheads="1"/>
          </p:cNvSpPr>
          <p:nvPr/>
        </p:nvSpPr>
        <p:spPr bwMode="auto">
          <a:xfrm>
            <a:off x="76200" y="6035675"/>
            <a:ext cx="34242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832D83"/>
                </a:solidFill>
              </a:rPr>
              <a:t>Рождественская звезда </a:t>
            </a:r>
            <a:br>
              <a:rPr lang="ru-RU" altLang="ru-RU" sz="2400" b="1">
                <a:solidFill>
                  <a:srgbClr val="832D83"/>
                </a:solidFill>
              </a:rPr>
            </a:br>
            <a:r>
              <a:rPr lang="ru-RU" altLang="ru-RU" sz="2000" b="1" i="1">
                <a:solidFill>
                  <a:srgbClr val="832D83"/>
                </a:solidFill>
              </a:rPr>
              <a:t>Открытка </a:t>
            </a:r>
            <a:r>
              <a:rPr lang="en-US" altLang="ru-RU" sz="2000" b="1" i="1">
                <a:solidFill>
                  <a:srgbClr val="832D83"/>
                </a:solidFill>
              </a:rPr>
              <a:t>XIX</a:t>
            </a:r>
            <a:r>
              <a:rPr lang="ru-RU" altLang="ru-RU" sz="2000" b="1" i="1">
                <a:solidFill>
                  <a:srgbClr val="832D83"/>
                </a:solidFill>
              </a:rPr>
              <a:t> века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87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7564438" cy="533400"/>
          </a:xfrm>
        </p:spPr>
        <p:txBody>
          <a:bodyPr/>
          <a:lstStyle/>
          <a:p>
            <a:pPr algn="ctr" eaLnBrk="1" hangingPunct="1"/>
            <a:r>
              <a:rPr lang="ru-RU" altLang="ru-RU" sz="4000" b="1" i="0" smtClean="0">
                <a:solidFill>
                  <a:srgbClr val="832D83"/>
                </a:solidFill>
              </a:rPr>
              <a:t>Святочные колядки</a:t>
            </a:r>
          </a:p>
        </p:txBody>
      </p:sp>
      <p:pic>
        <p:nvPicPr>
          <p:cNvPr id="8195" name="Picture 4" descr="Бог Коляда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057400"/>
            <a:ext cx="2701925" cy="3962400"/>
          </a:xfr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3124200" y="1752600"/>
            <a:ext cx="57150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832D83"/>
                </a:solidFill>
              </a:rPr>
              <a:t>В древности колядки были связаны с языческим праздником Коляды - солнечного божества. Говорят, </a:t>
            </a:r>
            <a:br>
              <a:rPr lang="ru-RU" altLang="ru-RU" sz="2400" b="1">
                <a:solidFill>
                  <a:srgbClr val="832D83"/>
                </a:solidFill>
              </a:rPr>
            </a:br>
            <a:r>
              <a:rPr lang="ru-RU" altLang="ru-RU" sz="2400" b="1">
                <a:solidFill>
                  <a:srgbClr val="832D83"/>
                </a:solidFill>
              </a:rPr>
              <a:t>что был когда-то во времена язычества болван Коляда, которого принимали за бога, и что будто от него и пошли колядки. </a:t>
            </a:r>
            <a:endParaRPr lang="ru-RU" altLang="ru-RU" sz="2400" b="1"/>
          </a:p>
        </p:txBody>
      </p:sp>
      <p:pic>
        <p:nvPicPr>
          <p:cNvPr id="8197" name="Picture 6" descr="bolshie_velesovi_svyat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495800"/>
            <a:ext cx="5715000" cy="22098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8763" y="152400"/>
            <a:ext cx="7564437" cy="304800"/>
          </a:xfrm>
        </p:spPr>
        <p:txBody>
          <a:bodyPr/>
          <a:lstStyle/>
          <a:p>
            <a:pPr algn="ctr" eaLnBrk="1" hangingPunct="1"/>
            <a:r>
              <a:rPr lang="ru-RU" altLang="ru-RU" sz="4000" b="1" i="0" smtClean="0">
                <a:solidFill>
                  <a:srgbClr val="832D83"/>
                </a:solidFill>
              </a:rPr>
              <a:t>Святочные колядки</a:t>
            </a:r>
          </a:p>
        </p:txBody>
      </p:sp>
      <p:pic>
        <p:nvPicPr>
          <p:cNvPr id="9219" name="Picture 6" descr="rozdestvo3.jpg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981200"/>
            <a:ext cx="3390900" cy="4495800"/>
          </a:xfr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9220" name="Text Box 8"/>
          <p:cNvSpPr txBox="1">
            <a:spLocks noChangeArrowheads="1"/>
          </p:cNvSpPr>
          <p:nvPr/>
        </p:nvSpPr>
        <p:spPr bwMode="auto">
          <a:xfrm>
            <a:off x="1600200" y="609600"/>
            <a:ext cx="7543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/>
              <a:t>Слово “колядки“ имеет своим корнем латинское слово “календа“, то есть “первый в месяце“ или “первый в году“, откуда в европейских языках и появилось слово “календарь“.</a:t>
            </a:r>
          </a:p>
        </p:txBody>
      </p:sp>
      <p:sp>
        <p:nvSpPr>
          <p:cNvPr id="9221" name="Прямоугольник 2"/>
          <p:cNvSpPr>
            <a:spLocks noChangeArrowheads="1"/>
          </p:cNvSpPr>
          <p:nvPr/>
        </p:nvSpPr>
        <p:spPr bwMode="auto">
          <a:xfrm>
            <a:off x="3886200" y="1981200"/>
            <a:ext cx="4800600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/>
              <a:t>К Колядам в Беларуси готовились загодя. Хозяйки затаривались продуктами, производили в домах генеральную уборку, молодые люди делали маски и карнавальные наряды, все мылись в бане, одевались в лучшую одежду.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/>
              <a:t>1. Маска медведя - богатство. </a:t>
            </a:r>
            <a:br>
              <a:rPr lang="ru-RU" altLang="ru-RU" sz="2000"/>
            </a:br>
            <a:r>
              <a:rPr lang="ru-RU" altLang="ru-RU" sz="2000"/>
              <a:t>2. Маска козы – плодородие. </a:t>
            </a:r>
            <a:br>
              <a:rPr lang="ru-RU" altLang="ru-RU" sz="2000"/>
            </a:br>
            <a:r>
              <a:rPr lang="ru-RU" altLang="ru-RU" sz="2000"/>
              <a:t>3. Маска коровы – долгую жизнь. </a:t>
            </a:r>
            <a:br>
              <a:rPr lang="ru-RU" altLang="ru-RU" sz="2000"/>
            </a:br>
            <a:r>
              <a:rPr lang="ru-RU" altLang="ru-RU" sz="2000"/>
              <a:t>4. Маска волка – злость и тупость. </a:t>
            </a:r>
            <a:br>
              <a:rPr lang="ru-RU" altLang="ru-RU" sz="2000"/>
            </a:br>
            <a:r>
              <a:rPr lang="ru-RU" altLang="ru-RU" sz="2000"/>
              <a:t>5. Маска лисы – хитрость. </a:t>
            </a:r>
            <a:br>
              <a:rPr lang="ru-RU" altLang="ru-RU" sz="2000"/>
            </a:br>
            <a:r>
              <a:rPr lang="ru-RU" altLang="ru-RU" sz="2000"/>
              <a:t>6. Маски старика и старухи -- опыт и связь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8153400" cy="1981200"/>
          </a:xfrm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sz="1600" i="0" dirty="0" smtClean="0">
                <a:solidFill>
                  <a:srgbClr val="000000"/>
                </a:solidFill>
                <a:ea typeface="+mn-ea"/>
                <a:cs typeface="+mn-cs"/>
              </a:rPr>
              <a:t>       Праздничный </a:t>
            </a:r>
            <a:r>
              <a:rPr lang="ru-RU" sz="1600" i="0" dirty="0">
                <a:solidFill>
                  <a:srgbClr val="000000"/>
                </a:solidFill>
                <a:ea typeface="+mn-ea"/>
                <a:cs typeface="+mn-cs"/>
              </a:rPr>
              <a:t>стол по обычаю застилали сперва сеном, что по </a:t>
            </a:r>
            <a:r>
              <a:rPr lang="ru-RU" sz="1600" i="0" dirty="0" smtClean="0">
                <a:solidFill>
                  <a:srgbClr val="000000"/>
                </a:solidFill>
                <a:ea typeface="+mn-ea"/>
                <a:cs typeface="+mn-cs"/>
              </a:rPr>
              <a:t>поверью благоприятствовало </a:t>
            </a:r>
            <a:r>
              <a:rPr lang="ru-RU" sz="1600" i="0" dirty="0">
                <a:solidFill>
                  <a:srgbClr val="000000"/>
                </a:solidFill>
                <a:ea typeface="+mn-ea"/>
                <a:cs typeface="+mn-cs"/>
              </a:rPr>
              <a:t>хорошему удою у коров и оберегало стадо от волков, затем накрывали особой скатертью. За столом рассаживались по старшинству. В эту ночь перед </a:t>
            </a:r>
            <a:r>
              <a:rPr lang="ru-RU" sz="1600" i="0" dirty="0" err="1">
                <a:solidFill>
                  <a:srgbClr val="000000"/>
                </a:solidFill>
                <a:ea typeface="+mn-ea"/>
                <a:cs typeface="+mn-cs"/>
              </a:rPr>
              <a:t>Колядами</a:t>
            </a:r>
            <a:r>
              <a:rPr lang="ru-RU" sz="1600" i="0" dirty="0">
                <a:solidFill>
                  <a:srgbClr val="000000"/>
                </a:solidFill>
                <a:ea typeface="+mn-ea"/>
                <a:cs typeface="+mn-cs"/>
              </a:rPr>
              <a:t> непременно вспоминали усопших родственников. Во время ужина существовала очередность подачи кушаний. Это была целая праздничная церемония. Первой ели кутью – кашу с ободранного ячменя, которую делали с маслом или медом.</a:t>
            </a:r>
            <a:r>
              <a:rPr lang="ru-RU" sz="1800" i="0" dirty="0">
                <a:solidFill>
                  <a:srgbClr val="000000"/>
                </a:solidFill>
                <a:ea typeface="+mn-ea"/>
                <a:cs typeface="+mn-cs"/>
              </a:rPr>
              <a:t/>
            </a:r>
            <a:br>
              <a:rPr lang="ru-RU" sz="1800" i="0" dirty="0">
                <a:solidFill>
                  <a:srgbClr val="000000"/>
                </a:solidFill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102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750" y="2974975"/>
            <a:ext cx="2667000" cy="2651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3733800"/>
            <a:ext cx="2389188" cy="282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797050"/>
            <a:ext cx="3551238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7564438" cy="838200"/>
          </a:xfrm>
        </p:spPr>
        <p:txBody>
          <a:bodyPr/>
          <a:lstStyle/>
          <a:p>
            <a:pPr algn="ctr" eaLnBrk="1" hangingPunct="1"/>
            <a:r>
              <a:rPr lang="ru-RU" altLang="ru-RU" b="1" i="0" smtClean="0">
                <a:solidFill>
                  <a:srgbClr val="832D83"/>
                </a:solidFill>
              </a:rPr>
              <a:t>Святочные колядки</a:t>
            </a:r>
          </a:p>
        </p:txBody>
      </p:sp>
      <p:sp>
        <p:nvSpPr>
          <p:cNvPr id="1126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066800" y="5105400"/>
            <a:ext cx="8153400" cy="1981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/>
            </a:r>
            <a:br>
              <a:rPr lang="ru-RU" altLang="ru-RU" sz="1800" smtClean="0"/>
            </a:br>
            <a:r>
              <a:rPr lang="ru-RU" altLang="ru-RU" sz="1800" smtClean="0"/>
              <a:t>В новогодне-колядных обычаях разыгрывались традиционные театральные миниатюры, которые должны были привлечь достаток в семье.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В Белоруссии, чрезвычайно важными являлись первые дни Коляд. В этот период обращались к разным богам и духам, просили у них благословения. Магические формулы, сказанные в эти дни, считались наиболее действенными.</a:t>
            </a:r>
          </a:p>
        </p:txBody>
      </p:sp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802796"/>
            <a:ext cx="5334000" cy="35663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лнечные дни">
  <a:themeElements>
    <a:clrScheme name="Солнечные дни 9">
      <a:dk1>
        <a:srgbClr val="000000"/>
      </a:dk1>
      <a:lt1>
        <a:srgbClr val="F6A400"/>
      </a:lt1>
      <a:dk2>
        <a:srgbClr val="996633"/>
      </a:dk2>
      <a:lt2>
        <a:srgbClr val="CC6600"/>
      </a:lt2>
      <a:accent1>
        <a:srgbClr val="FF9933"/>
      </a:accent1>
      <a:accent2>
        <a:srgbClr val="03D1E7"/>
      </a:accent2>
      <a:accent3>
        <a:srgbClr val="FACFAA"/>
      </a:accent3>
      <a:accent4>
        <a:srgbClr val="000000"/>
      </a:accent4>
      <a:accent5>
        <a:srgbClr val="FFCAAD"/>
      </a:accent5>
      <a:accent6>
        <a:srgbClr val="02BDD1"/>
      </a:accent6>
      <a:hlink>
        <a:srgbClr val="CC9900"/>
      </a:hlink>
      <a:folHlink>
        <a:srgbClr val="993366"/>
      </a:folHlink>
    </a:clrScheme>
    <a:fontScheme name="Солнечные дни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Солнечные дни 1">
        <a:dk1>
          <a:srgbClr val="000000"/>
        </a:dk1>
        <a:lt1>
          <a:srgbClr val="FFCC66"/>
        </a:lt1>
        <a:dk2>
          <a:srgbClr val="996633"/>
        </a:dk2>
        <a:lt2>
          <a:srgbClr val="CC6600"/>
        </a:lt2>
        <a:accent1>
          <a:srgbClr val="FF9933"/>
        </a:accent1>
        <a:accent2>
          <a:srgbClr val="CCCCCC"/>
        </a:accent2>
        <a:accent3>
          <a:srgbClr val="FFE2B8"/>
        </a:accent3>
        <a:accent4>
          <a:srgbClr val="000000"/>
        </a:accent4>
        <a:accent5>
          <a:srgbClr val="FFCAAD"/>
        </a:accent5>
        <a:accent6>
          <a:srgbClr val="B9B9B9"/>
        </a:accent6>
        <a:hlink>
          <a:srgbClr val="CC9900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лнечные дни 2">
        <a:dk1>
          <a:srgbClr val="000000"/>
        </a:dk1>
        <a:lt1>
          <a:srgbClr val="FFFFCC"/>
        </a:lt1>
        <a:dk2>
          <a:srgbClr val="996633"/>
        </a:dk2>
        <a:lt2>
          <a:srgbClr val="CC9900"/>
        </a:lt2>
        <a:accent1>
          <a:srgbClr val="FF9933"/>
        </a:accent1>
        <a:accent2>
          <a:srgbClr val="FFFFFF"/>
        </a:accent2>
        <a:accent3>
          <a:srgbClr val="FFFFE2"/>
        </a:accent3>
        <a:accent4>
          <a:srgbClr val="000000"/>
        </a:accent4>
        <a:accent5>
          <a:srgbClr val="FFCAAD"/>
        </a:accent5>
        <a:accent6>
          <a:srgbClr val="E7E7E7"/>
        </a:accent6>
        <a:hlink>
          <a:srgbClr val="FFCC66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лнечные дни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CBCBCB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лнечные дни 4">
        <a:dk1>
          <a:srgbClr val="000000"/>
        </a:dk1>
        <a:lt1>
          <a:srgbClr val="F8F8F8"/>
        </a:lt1>
        <a:dk2>
          <a:srgbClr val="006600"/>
        </a:dk2>
        <a:lt2>
          <a:srgbClr val="FFCC00"/>
        </a:lt2>
        <a:accent1>
          <a:srgbClr val="9999FF"/>
        </a:accent1>
        <a:accent2>
          <a:srgbClr val="003300"/>
        </a:accent2>
        <a:accent3>
          <a:srgbClr val="AAB8AA"/>
        </a:accent3>
        <a:accent4>
          <a:srgbClr val="D4D4D4"/>
        </a:accent4>
        <a:accent5>
          <a:srgbClr val="CACAFF"/>
        </a:accent5>
        <a:accent6>
          <a:srgbClr val="002D00"/>
        </a:accent6>
        <a:hlink>
          <a:srgbClr val="009966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лнечные дни 5">
        <a:dk1>
          <a:srgbClr val="000000"/>
        </a:dk1>
        <a:lt1>
          <a:srgbClr val="F8F8F8"/>
        </a:lt1>
        <a:dk2>
          <a:srgbClr val="990099"/>
        </a:dk2>
        <a:lt2>
          <a:srgbClr val="FFCC00"/>
        </a:lt2>
        <a:accent1>
          <a:srgbClr val="9999FF"/>
        </a:accent1>
        <a:accent2>
          <a:srgbClr val="660066"/>
        </a:accent2>
        <a:accent3>
          <a:srgbClr val="CAAACA"/>
        </a:accent3>
        <a:accent4>
          <a:srgbClr val="D4D4D4"/>
        </a:accent4>
        <a:accent5>
          <a:srgbClr val="CACAFF"/>
        </a:accent5>
        <a:accent6>
          <a:srgbClr val="5C005C"/>
        </a:accent6>
        <a:hlink>
          <a:srgbClr val="CC00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лнечные дни 6">
        <a:dk1>
          <a:srgbClr val="000000"/>
        </a:dk1>
        <a:lt1>
          <a:srgbClr val="FFCC66"/>
        </a:lt1>
        <a:dk2>
          <a:srgbClr val="996633"/>
        </a:dk2>
        <a:lt2>
          <a:srgbClr val="CC6600"/>
        </a:lt2>
        <a:accent1>
          <a:srgbClr val="FF9933"/>
        </a:accent1>
        <a:accent2>
          <a:srgbClr val="09D2ED"/>
        </a:accent2>
        <a:accent3>
          <a:srgbClr val="FFE2B8"/>
        </a:accent3>
        <a:accent4>
          <a:srgbClr val="000000"/>
        </a:accent4>
        <a:accent5>
          <a:srgbClr val="FFCAAD"/>
        </a:accent5>
        <a:accent6>
          <a:srgbClr val="07BED7"/>
        </a:accent6>
        <a:hlink>
          <a:srgbClr val="CC9900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лнечные дни 7">
        <a:dk1>
          <a:srgbClr val="000000"/>
        </a:dk1>
        <a:lt1>
          <a:srgbClr val="FFB625"/>
        </a:lt1>
        <a:dk2>
          <a:srgbClr val="996633"/>
        </a:dk2>
        <a:lt2>
          <a:srgbClr val="CC6600"/>
        </a:lt2>
        <a:accent1>
          <a:srgbClr val="FF9933"/>
        </a:accent1>
        <a:accent2>
          <a:srgbClr val="09D2ED"/>
        </a:accent2>
        <a:accent3>
          <a:srgbClr val="FFD7AC"/>
        </a:accent3>
        <a:accent4>
          <a:srgbClr val="000000"/>
        </a:accent4>
        <a:accent5>
          <a:srgbClr val="FFCAAD"/>
        </a:accent5>
        <a:accent6>
          <a:srgbClr val="07BED7"/>
        </a:accent6>
        <a:hlink>
          <a:srgbClr val="CC9900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лнечные дни 8">
        <a:dk1>
          <a:srgbClr val="000000"/>
        </a:dk1>
        <a:lt1>
          <a:srgbClr val="FFB625"/>
        </a:lt1>
        <a:dk2>
          <a:srgbClr val="996633"/>
        </a:dk2>
        <a:lt2>
          <a:srgbClr val="CC6600"/>
        </a:lt2>
        <a:accent1>
          <a:srgbClr val="FF9933"/>
        </a:accent1>
        <a:accent2>
          <a:srgbClr val="03D1E7"/>
        </a:accent2>
        <a:accent3>
          <a:srgbClr val="FFD7AC"/>
        </a:accent3>
        <a:accent4>
          <a:srgbClr val="000000"/>
        </a:accent4>
        <a:accent5>
          <a:srgbClr val="FFCAAD"/>
        </a:accent5>
        <a:accent6>
          <a:srgbClr val="02BDD1"/>
        </a:accent6>
        <a:hlink>
          <a:srgbClr val="CC9900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лнечные дни 9">
        <a:dk1>
          <a:srgbClr val="000000"/>
        </a:dk1>
        <a:lt1>
          <a:srgbClr val="F6A400"/>
        </a:lt1>
        <a:dk2>
          <a:srgbClr val="996633"/>
        </a:dk2>
        <a:lt2>
          <a:srgbClr val="CC6600"/>
        </a:lt2>
        <a:accent1>
          <a:srgbClr val="FF9933"/>
        </a:accent1>
        <a:accent2>
          <a:srgbClr val="03D1E7"/>
        </a:accent2>
        <a:accent3>
          <a:srgbClr val="FACFAA"/>
        </a:accent3>
        <a:accent4>
          <a:srgbClr val="000000"/>
        </a:accent4>
        <a:accent5>
          <a:srgbClr val="FFCAAD"/>
        </a:accent5>
        <a:accent6>
          <a:srgbClr val="02BDD1"/>
        </a:accent6>
        <a:hlink>
          <a:srgbClr val="CC9900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Designs\Солнечные дни.pot</Template>
  <TotalTime>1529</TotalTime>
  <Words>1062</Words>
  <Application>Microsoft Office PowerPoint</Application>
  <PresentationFormat>Экран (4:3)</PresentationFormat>
  <Paragraphs>126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Times New Roman</vt:lpstr>
      <vt:lpstr>Arial</vt:lpstr>
      <vt:lpstr>Wingdings</vt:lpstr>
      <vt:lpstr>Calibri</vt:lpstr>
      <vt:lpstr>Showcard Gothic</vt:lpstr>
      <vt:lpstr>Солнечные дни</vt:lpstr>
      <vt:lpstr>Святочные колядки         </vt:lpstr>
      <vt:lpstr>Презентация PowerPoint</vt:lpstr>
      <vt:lpstr>Рождество Христово   Русская Православная Церковь отмечает его  7 января</vt:lpstr>
      <vt:lpstr>Презентация PowerPoint</vt:lpstr>
      <vt:lpstr>Голодная кутья. Щедрый вечер. Богатая вечеря. </vt:lpstr>
      <vt:lpstr>Святочные колядки</vt:lpstr>
      <vt:lpstr>Святочные колядки</vt:lpstr>
      <vt:lpstr>       Праздничный стол по обычаю застилали сперва сеном, что по поверью благоприятствовало хорошему удою у коров и оберегало стадо от волков, затем накрывали особой скатертью. За столом рассаживались по старшинству. В эту ночь перед Колядами непременно вспоминали усопших родственников. Во время ужина существовала очередность подачи кушаний. Это была целая праздничная церемония. Первой ели кутью – кашу с ободранного ячменя, которую делали с маслом или медом. </vt:lpstr>
      <vt:lpstr>Святочные колядки</vt:lpstr>
      <vt:lpstr>    Святочные колядки           </vt:lpstr>
      <vt:lpstr>                        Святочные колядки</vt:lpstr>
      <vt:lpstr>       Святочные колядки</vt:lpstr>
      <vt:lpstr>Большой популярностью Коляды пользуются у молодых людей, так как для них это время означало всевозможные забавы, игры, танцы. Юноши и девушки образовывали группу, нарядившись в козу (кобылу, аиста, медведя), цыган, и на второй день Коляд ходили по деревне, пели поздравительные, хвалебные песни хозяину, хозяйке и их детям, желая им всего самого хорошего. Компания, участвующая в празднике, насчитывала от 5 до 15 человек. </vt:lpstr>
      <vt:lpstr>Святочные колядки</vt:lpstr>
      <vt:lpstr>Посевание  на Старый Новый год</vt:lpstr>
      <vt:lpstr>Святочные колядки</vt:lpstr>
      <vt:lpstr>Святочные игры и забавы</vt:lpstr>
      <vt:lpstr>Святочные гадания</vt:lpstr>
      <vt:lpstr>        Святочные гадания Накануне Нового года в Беларуси у девушек было принято гадать о замужестве, о характере будущего супруга, о семейной жизни. </vt:lpstr>
      <vt:lpstr>     Святочные гадания</vt:lpstr>
      <vt:lpstr>Святочные гадания</vt:lpstr>
      <vt:lpstr>Святочные гадания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Администратор</dc:creator>
  <cp:lastModifiedBy>User</cp:lastModifiedBy>
  <cp:revision>54</cp:revision>
  <cp:lastPrinted>1601-01-01T00:00:00Z</cp:lastPrinted>
  <dcterms:created xsi:type="dcterms:W3CDTF">1601-01-01T00:00:00Z</dcterms:created>
  <dcterms:modified xsi:type="dcterms:W3CDTF">2015-01-20T19:04:57Z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